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a2d9924cd145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c3fbf9ae244944"/>
  </p:sldMasterIdLst>
  <p:sldIdLst>
    <p:sldId xmlns:r="http://schemas.openxmlformats.org/officeDocument/2006/relationships" id="256" r:id="Rd9e37ae62c7d4ab3"/>
    <p:sldId xmlns:r="http://schemas.openxmlformats.org/officeDocument/2006/relationships" id="257" r:id="Re861fa5551364922"/>
    <p:sldId xmlns:r="http://schemas.openxmlformats.org/officeDocument/2006/relationships" id="258" r:id="R9f18971611144452"/>
    <p:sldId xmlns:r="http://schemas.openxmlformats.org/officeDocument/2006/relationships" id="259" r:id="Rcb04b455ec134a05"/>
    <p:sldId xmlns:r="http://schemas.openxmlformats.org/officeDocument/2006/relationships" id="260" r:id="R7e5316825f414948"/>
    <p:sldId xmlns:r="http://schemas.openxmlformats.org/officeDocument/2006/relationships" id="261" r:id="R68901e75302741fe"/>
    <p:sldId xmlns:r="http://schemas.openxmlformats.org/officeDocument/2006/relationships" id="262" r:id="R9bd51ef8e0444b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3fbf9ae244944" /><Relationship Type="http://schemas.openxmlformats.org/officeDocument/2006/relationships/slide" Target="/ppt/slides/slide1.xml" Id="Rd9e37ae62c7d4ab3" /><Relationship Type="http://schemas.openxmlformats.org/officeDocument/2006/relationships/slide" Target="/ppt/slides/slide2.xml" Id="Re861fa5551364922" /><Relationship Type="http://schemas.openxmlformats.org/officeDocument/2006/relationships/slide" Target="/ppt/slides/slide3.xml" Id="R9f18971611144452" /><Relationship Type="http://schemas.openxmlformats.org/officeDocument/2006/relationships/slide" Target="/ppt/slides/slide4.xml" Id="Rcb04b455ec134a05" /><Relationship Type="http://schemas.openxmlformats.org/officeDocument/2006/relationships/slide" Target="/ppt/slides/slide5.xml" Id="R7e5316825f414948" /><Relationship Type="http://schemas.openxmlformats.org/officeDocument/2006/relationships/slide" Target="/ppt/slides/slide6.xml" Id="R68901e75302741fe" /><Relationship Type="http://schemas.openxmlformats.org/officeDocument/2006/relationships/slide" Target="/ppt/slides/slide7.xml" Id="R9bd51ef8e0444b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dd60c026fd41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b00e2342c4e83" /><Relationship Type="http://schemas.openxmlformats.org/officeDocument/2006/relationships/theme" Target="/ppt/slideMasters/theme/theme1.xml" Id="R04865c95d96b4c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9b00e2342c4e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3787c0c8547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ea2a1ebc947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4f3b51b0a48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799cbda80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ecb9f546c4f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606881b2c49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e2909c89745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BILUTLEIE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HESKESTAD ANDRE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TORGNY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