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af516a4d9a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c2d4c49434dbd"/>
  </p:sldMasterIdLst>
  <p:sldIdLst>
    <p:sldId xmlns:r="http://schemas.openxmlformats.org/officeDocument/2006/relationships" id="256" r:id="Rfa5196190a5f4b12"/>
    <p:sldId xmlns:r="http://schemas.openxmlformats.org/officeDocument/2006/relationships" id="257" r:id="Ra924fbd67e054da0"/>
    <p:sldId xmlns:r="http://schemas.openxmlformats.org/officeDocument/2006/relationships" id="258" r:id="Rb447dd7790c249ae"/>
    <p:sldId xmlns:r="http://schemas.openxmlformats.org/officeDocument/2006/relationships" id="259" r:id="Rc5952314443f48bb"/>
    <p:sldId xmlns:r="http://schemas.openxmlformats.org/officeDocument/2006/relationships" id="260" r:id="R1be0d3da636c4b47"/>
    <p:sldId xmlns:r="http://schemas.openxmlformats.org/officeDocument/2006/relationships" id="261" r:id="R941a2c804284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c2d4c49434dbd" /><Relationship Type="http://schemas.openxmlformats.org/officeDocument/2006/relationships/slide" Target="/ppt/slides/slide1.xml" Id="Rfa5196190a5f4b12" /><Relationship Type="http://schemas.openxmlformats.org/officeDocument/2006/relationships/slide" Target="/ppt/slides/slide2.xml" Id="Ra924fbd67e054da0" /><Relationship Type="http://schemas.openxmlformats.org/officeDocument/2006/relationships/slide" Target="/ppt/slides/slide3.xml" Id="Rb447dd7790c249ae" /><Relationship Type="http://schemas.openxmlformats.org/officeDocument/2006/relationships/slide" Target="/ppt/slides/slide4.xml" Id="Rc5952314443f48bb" /><Relationship Type="http://schemas.openxmlformats.org/officeDocument/2006/relationships/slide" Target="/ppt/slides/slide5.xml" Id="R1be0d3da636c4b47" /><Relationship Type="http://schemas.openxmlformats.org/officeDocument/2006/relationships/slide" Target="/ppt/slides/slide6.xml" Id="R941a2c804284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db8738305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e9d4d09de4dc1" /><Relationship Type="http://schemas.openxmlformats.org/officeDocument/2006/relationships/theme" Target="/ppt/slideMasters/theme/theme1.xml" Id="R486b8f151e09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e9d4d09de4d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0341f173e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081515364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aa43542248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26c08b53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d11a26222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8d3ac3ef8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