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48ff9496314a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d9ae401704442e"/>
  </p:sldMasterIdLst>
  <p:sldIdLst>
    <p:sldId xmlns:r="http://schemas.openxmlformats.org/officeDocument/2006/relationships" id="256" r:id="R6d64992c79a24429"/>
    <p:sldId xmlns:r="http://schemas.openxmlformats.org/officeDocument/2006/relationships" id="257" r:id="R9e7d6ba76e4f49cb"/>
    <p:sldId xmlns:r="http://schemas.openxmlformats.org/officeDocument/2006/relationships" id="258" r:id="Rf83d74b087f047e0"/>
    <p:sldId xmlns:r="http://schemas.openxmlformats.org/officeDocument/2006/relationships" id="259" r:id="Re390335c3a9648d7"/>
    <p:sldId xmlns:r="http://schemas.openxmlformats.org/officeDocument/2006/relationships" id="260" r:id="Rc91c62cb566a4915"/>
    <p:sldId xmlns:r="http://schemas.openxmlformats.org/officeDocument/2006/relationships" id="261" r:id="R4c73ba0a8ae345c0"/>
    <p:sldId xmlns:r="http://schemas.openxmlformats.org/officeDocument/2006/relationships" id="262" r:id="R8c4af4f37d8d4b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d9ae401704442e" /><Relationship Type="http://schemas.openxmlformats.org/officeDocument/2006/relationships/slide" Target="/ppt/slides/slide1.xml" Id="R6d64992c79a24429" /><Relationship Type="http://schemas.openxmlformats.org/officeDocument/2006/relationships/slide" Target="/ppt/slides/slide2.xml" Id="R9e7d6ba76e4f49cb" /><Relationship Type="http://schemas.openxmlformats.org/officeDocument/2006/relationships/slide" Target="/ppt/slides/slide3.xml" Id="Rf83d74b087f047e0" /><Relationship Type="http://schemas.openxmlformats.org/officeDocument/2006/relationships/slide" Target="/ppt/slides/slide4.xml" Id="Re390335c3a9648d7" /><Relationship Type="http://schemas.openxmlformats.org/officeDocument/2006/relationships/slide" Target="/ppt/slides/slide5.xml" Id="Rc91c62cb566a4915" /><Relationship Type="http://schemas.openxmlformats.org/officeDocument/2006/relationships/slide" Target="/ppt/slides/slide6.xml" Id="R4c73ba0a8ae345c0" /><Relationship Type="http://schemas.openxmlformats.org/officeDocument/2006/relationships/slide" Target="/ppt/slides/slide7.xml" Id="R8c4af4f37d8d4b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1c988e94414c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4c21cdf3442d7" /><Relationship Type="http://schemas.openxmlformats.org/officeDocument/2006/relationships/theme" Target="/ppt/slideMasters/theme/theme1.xml" Id="Rb9b6f0f4851645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f4c21cdf3442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daee7338e42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21369ed8c4c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66db09f5046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31420157d4f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f2cfb220340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f11182aab46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a2e6ddcea4e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R. HAUGLAND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 HAUGLAND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 HAUGLAND AS ble etablert [år] og holder til i Aksdal.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 HAUGLAND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 HAUGLAND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 HAUGLAND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137 630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219 252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 HAUGLAND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HAUGLAND ROBERT IVAN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 HAUGLAND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Kophaug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5570 Aksdal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920 437 397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 HAUGLAND AS</a:t>
            </a:r>
          </a:p>
        </p:txBody>
      </p:sp>
    </p:spTree>
  </p:cSld>
  <p:clrMapOvr>
    <a:masterClrMapping xmlns:a="http://schemas.openxmlformats.org/drawingml/2006/main"/>
  </p:clrMapOvr>
</p:sld>
</file>