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bdd780174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00aeb9d6445f9"/>
  </p:sldMasterIdLst>
  <p:sldIdLst>
    <p:sldId xmlns:r="http://schemas.openxmlformats.org/officeDocument/2006/relationships" id="256" r:id="Rf96fc4f960d44068"/>
    <p:sldId xmlns:r="http://schemas.openxmlformats.org/officeDocument/2006/relationships" id="257" r:id="R82cdf13225504f37"/>
    <p:sldId xmlns:r="http://schemas.openxmlformats.org/officeDocument/2006/relationships" id="258" r:id="R55f4e6d027f2454d"/>
    <p:sldId xmlns:r="http://schemas.openxmlformats.org/officeDocument/2006/relationships" id="259" r:id="R959a28d184794bb4"/>
    <p:sldId xmlns:r="http://schemas.openxmlformats.org/officeDocument/2006/relationships" id="260" r:id="Rb44ff4de96e044a7"/>
    <p:sldId xmlns:r="http://schemas.openxmlformats.org/officeDocument/2006/relationships" id="261" r:id="R396ca9836dee4216"/>
    <p:sldId xmlns:r="http://schemas.openxmlformats.org/officeDocument/2006/relationships" id="262" r:id="R9e36960107cb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00aeb9d6445f9" /><Relationship Type="http://schemas.openxmlformats.org/officeDocument/2006/relationships/slide" Target="/ppt/slides/slide1.xml" Id="Rf96fc4f960d44068" /><Relationship Type="http://schemas.openxmlformats.org/officeDocument/2006/relationships/slide" Target="/ppt/slides/slide2.xml" Id="R82cdf13225504f37" /><Relationship Type="http://schemas.openxmlformats.org/officeDocument/2006/relationships/slide" Target="/ppt/slides/slide3.xml" Id="R55f4e6d027f2454d" /><Relationship Type="http://schemas.openxmlformats.org/officeDocument/2006/relationships/slide" Target="/ppt/slides/slide4.xml" Id="R959a28d184794bb4" /><Relationship Type="http://schemas.openxmlformats.org/officeDocument/2006/relationships/slide" Target="/ppt/slides/slide5.xml" Id="Rb44ff4de96e044a7" /><Relationship Type="http://schemas.openxmlformats.org/officeDocument/2006/relationships/slide" Target="/ppt/slides/slide6.xml" Id="R396ca9836dee4216" /><Relationship Type="http://schemas.openxmlformats.org/officeDocument/2006/relationships/slide" Target="/ppt/slides/slide7.xml" Id="R9e36960107cb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d336054674d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e48f8a34e4f43" /><Relationship Type="http://schemas.openxmlformats.org/officeDocument/2006/relationships/theme" Target="/ppt/slideMasters/theme/theme1.xml" Id="R8d10a008afd240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2e48f8a34e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0f8d2b4043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8c4dc779d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89526cfaa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1557ef9dd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874305c0d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f9c7309e0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7d792f6f7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HAUGLAND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HAUGLAND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IVAN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Kophaug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