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8aa4a5383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da3c054b6480e"/>
  </p:sldMasterIdLst>
  <p:sldIdLst>
    <p:sldId xmlns:r="http://schemas.openxmlformats.org/officeDocument/2006/relationships" id="256" r:id="R53c5a2fce3394956"/>
    <p:sldId xmlns:r="http://schemas.openxmlformats.org/officeDocument/2006/relationships" id="257" r:id="R79d38c2768b04e2b"/>
    <p:sldId xmlns:r="http://schemas.openxmlformats.org/officeDocument/2006/relationships" id="258" r:id="R80346386520e4a99"/>
    <p:sldId xmlns:r="http://schemas.openxmlformats.org/officeDocument/2006/relationships" id="259" r:id="Rd5f9ec8fe9a142e8"/>
    <p:sldId xmlns:r="http://schemas.openxmlformats.org/officeDocument/2006/relationships" id="260" r:id="R569ba052df634339"/>
    <p:sldId xmlns:r="http://schemas.openxmlformats.org/officeDocument/2006/relationships" id="261" r:id="R948627eefcd548e1"/>
    <p:sldId xmlns:r="http://schemas.openxmlformats.org/officeDocument/2006/relationships" id="262" r:id="R0d73fa78c5a1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da3c054b6480e" /><Relationship Type="http://schemas.openxmlformats.org/officeDocument/2006/relationships/slide" Target="/ppt/slides/slide1.xml" Id="R53c5a2fce3394956" /><Relationship Type="http://schemas.openxmlformats.org/officeDocument/2006/relationships/slide" Target="/ppt/slides/slide2.xml" Id="R79d38c2768b04e2b" /><Relationship Type="http://schemas.openxmlformats.org/officeDocument/2006/relationships/slide" Target="/ppt/slides/slide3.xml" Id="R80346386520e4a99" /><Relationship Type="http://schemas.openxmlformats.org/officeDocument/2006/relationships/slide" Target="/ppt/slides/slide4.xml" Id="Rd5f9ec8fe9a142e8" /><Relationship Type="http://schemas.openxmlformats.org/officeDocument/2006/relationships/slide" Target="/ppt/slides/slide5.xml" Id="R569ba052df634339" /><Relationship Type="http://schemas.openxmlformats.org/officeDocument/2006/relationships/slide" Target="/ppt/slides/slide6.xml" Id="R948627eefcd548e1" /><Relationship Type="http://schemas.openxmlformats.org/officeDocument/2006/relationships/slide" Target="/ppt/slides/slide7.xml" Id="R0d73fa78c5a1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2656b7c60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094d60084c80" /><Relationship Type="http://schemas.openxmlformats.org/officeDocument/2006/relationships/theme" Target="/ppt/slideMasters/theme/theme1.xml" Id="R410eb851c2a8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3094d6008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db2f5c5ce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71c7156a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555775c7b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da259d9c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919255c9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39c92125c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6318b8a2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EXION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EXION PARTNERS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EXION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YAMA GULAM DASTGIR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