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9c9516146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4b5a7037f4cce"/>
  </p:sldMasterIdLst>
  <p:sldIdLst>
    <p:sldId xmlns:r="http://schemas.openxmlformats.org/officeDocument/2006/relationships" id="256" r:id="Rc7fa250fcca84625"/>
    <p:sldId xmlns:r="http://schemas.openxmlformats.org/officeDocument/2006/relationships" id="257" r:id="R7750e4d4ace6423e"/>
    <p:sldId xmlns:r="http://schemas.openxmlformats.org/officeDocument/2006/relationships" id="258" r:id="R3a1d8dd7208d40b8"/>
    <p:sldId xmlns:r="http://schemas.openxmlformats.org/officeDocument/2006/relationships" id="259" r:id="R8b865c9aa62d4901"/>
    <p:sldId xmlns:r="http://schemas.openxmlformats.org/officeDocument/2006/relationships" id="260" r:id="R4ead5e03e1164e38"/>
    <p:sldId xmlns:r="http://schemas.openxmlformats.org/officeDocument/2006/relationships" id="261" r:id="Re82aa53408a5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4b5a7037f4cce" /><Relationship Type="http://schemas.openxmlformats.org/officeDocument/2006/relationships/slide" Target="/ppt/slides/slide1.xml" Id="Rc7fa250fcca84625" /><Relationship Type="http://schemas.openxmlformats.org/officeDocument/2006/relationships/slide" Target="/ppt/slides/slide2.xml" Id="R7750e4d4ace6423e" /><Relationship Type="http://schemas.openxmlformats.org/officeDocument/2006/relationships/slide" Target="/ppt/slides/slide3.xml" Id="R3a1d8dd7208d40b8" /><Relationship Type="http://schemas.openxmlformats.org/officeDocument/2006/relationships/slide" Target="/ppt/slides/slide4.xml" Id="R8b865c9aa62d4901" /><Relationship Type="http://schemas.openxmlformats.org/officeDocument/2006/relationships/slide" Target="/ppt/slides/slide5.xml" Id="R4ead5e03e1164e38" /><Relationship Type="http://schemas.openxmlformats.org/officeDocument/2006/relationships/slide" Target="/ppt/slides/slide6.xml" Id="Re82aa53408a5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8494f5665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94f135184ece" /><Relationship Type="http://schemas.openxmlformats.org/officeDocument/2006/relationships/theme" Target="/ppt/slideMasters/theme/theme1.xml" Id="R332ccf82e0b4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b94f13518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d35ea9ac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256dd87f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ae0d18ec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f58a713b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e9f2751a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d10b64a4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EXION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EXION PARTNERS AS</a:t>
            </a:r>
          </a:p>
        </p:txBody>
      </p:sp>
    </p:spTree>
  </p:cSld>
  <p:clrMapOvr>
    <a:masterClrMapping xmlns:a="http://schemas.openxmlformats.org/drawingml/2006/main"/>
  </p:clrMapOvr>
</p:sld>
</file>