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0303a42f7c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04f9f795b4e0f"/>
  </p:sldMasterIdLst>
  <p:sldIdLst>
    <p:sldId xmlns:r="http://schemas.openxmlformats.org/officeDocument/2006/relationships" id="256" r:id="R20481b01556b44a4"/>
    <p:sldId xmlns:r="http://schemas.openxmlformats.org/officeDocument/2006/relationships" id="257" r:id="R72e1cd12c5ed40e8"/>
    <p:sldId xmlns:r="http://schemas.openxmlformats.org/officeDocument/2006/relationships" id="258" r:id="Rc478035738764a86"/>
    <p:sldId xmlns:r="http://schemas.openxmlformats.org/officeDocument/2006/relationships" id="259" r:id="R83853ad7afb1475e"/>
    <p:sldId xmlns:r="http://schemas.openxmlformats.org/officeDocument/2006/relationships" id="260" r:id="Rb1a51d5e54884f7f"/>
    <p:sldId xmlns:r="http://schemas.openxmlformats.org/officeDocument/2006/relationships" id="261" r:id="R538200d26083497b"/>
    <p:sldId xmlns:r="http://schemas.openxmlformats.org/officeDocument/2006/relationships" id="262" r:id="R9b51a44beaf042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04f9f795b4e0f" /><Relationship Type="http://schemas.openxmlformats.org/officeDocument/2006/relationships/slide" Target="/ppt/slides/slide1.xml" Id="R20481b01556b44a4" /><Relationship Type="http://schemas.openxmlformats.org/officeDocument/2006/relationships/slide" Target="/ppt/slides/slide2.xml" Id="R72e1cd12c5ed40e8" /><Relationship Type="http://schemas.openxmlformats.org/officeDocument/2006/relationships/slide" Target="/ppt/slides/slide3.xml" Id="Rc478035738764a86" /><Relationship Type="http://schemas.openxmlformats.org/officeDocument/2006/relationships/slide" Target="/ppt/slides/slide4.xml" Id="R83853ad7afb1475e" /><Relationship Type="http://schemas.openxmlformats.org/officeDocument/2006/relationships/slide" Target="/ppt/slides/slide5.xml" Id="Rb1a51d5e54884f7f" /><Relationship Type="http://schemas.openxmlformats.org/officeDocument/2006/relationships/slide" Target="/ppt/slides/slide6.xml" Id="R538200d26083497b" /><Relationship Type="http://schemas.openxmlformats.org/officeDocument/2006/relationships/slide" Target="/ppt/slides/slide7.xml" Id="R9b51a44beaf042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ba548666a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33d8e90aa472a" /><Relationship Type="http://schemas.openxmlformats.org/officeDocument/2006/relationships/theme" Target="/ppt/slideMasters/theme/theme1.xml" Id="Rc4b2355061ad4c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c33d8e90aa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1745ae34542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2f062677d45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9ae6a59e0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7e794f6174d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5001d49054a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b2206d5d044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79c6e856846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LØVIK OG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LØVIK OG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LØVIK OG VÅGE AS ble etablert [år] og holder til i Vikebukt.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LØVIK OG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LØVIK OG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LØVIK OG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3 762 176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1 211 031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1 865 360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LØVIK OG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LØVIK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LØVIK OG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6392 Vikebukt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920 429 173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LØVIK OG VÅGE AS</a:t>
            </a:r>
          </a:p>
        </p:txBody>
      </p:sp>
    </p:spTree>
  </p:cSld>
  <p:clrMapOvr>
    <a:masterClrMapping xmlns:a="http://schemas.openxmlformats.org/drawingml/2006/main"/>
  </p:clrMapOvr>
</p:sld>
</file>