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13190f218947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6024cb6d9c400b"/>
  </p:sldMasterIdLst>
  <p:sldIdLst>
    <p:sldId xmlns:r="http://schemas.openxmlformats.org/officeDocument/2006/relationships" id="256" r:id="R3ba87951c86f4a3a"/>
    <p:sldId xmlns:r="http://schemas.openxmlformats.org/officeDocument/2006/relationships" id="257" r:id="R7af3871a09584268"/>
    <p:sldId xmlns:r="http://schemas.openxmlformats.org/officeDocument/2006/relationships" id="258" r:id="R6837d550d30945b1"/>
    <p:sldId xmlns:r="http://schemas.openxmlformats.org/officeDocument/2006/relationships" id="259" r:id="R625bf7788f84400b"/>
    <p:sldId xmlns:r="http://schemas.openxmlformats.org/officeDocument/2006/relationships" id="260" r:id="Rcbcba775ce4c490f"/>
    <p:sldId xmlns:r="http://schemas.openxmlformats.org/officeDocument/2006/relationships" id="261" r:id="Rbd9b83bb51144a25"/>
    <p:sldId xmlns:r="http://schemas.openxmlformats.org/officeDocument/2006/relationships" id="262" r:id="R4397d984b772448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024cb6d9c400b" /><Relationship Type="http://schemas.openxmlformats.org/officeDocument/2006/relationships/slide" Target="/ppt/slides/slide1.xml" Id="R3ba87951c86f4a3a" /><Relationship Type="http://schemas.openxmlformats.org/officeDocument/2006/relationships/slide" Target="/ppt/slides/slide2.xml" Id="R7af3871a09584268" /><Relationship Type="http://schemas.openxmlformats.org/officeDocument/2006/relationships/slide" Target="/ppt/slides/slide3.xml" Id="R6837d550d30945b1" /><Relationship Type="http://schemas.openxmlformats.org/officeDocument/2006/relationships/slide" Target="/ppt/slides/slide4.xml" Id="R625bf7788f84400b" /><Relationship Type="http://schemas.openxmlformats.org/officeDocument/2006/relationships/slide" Target="/ppt/slides/slide5.xml" Id="Rcbcba775ce4c490f" /><Relationship Type="http://schemas.openxmlformats.org/officeDocument/2006/relationships/slide" Target="/ppt/slides/slide6.xml" Id="Rbd9b83bb51144a25" /><Relationship Type="http://schemas.openxmlformats.org/officeDocument/2006/relationships/slide" Target="/ppt/slides/slide7.xml" Id="R4397d984b772448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752ef1469c45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e675f68e44a69" /><Relationship Type="http://schemas.openxmlformats.org/officeDocument/2006/relationships/theme" Target="/ppt/slideMasters/theme/theme1.xml" Id="R3056d96d732242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fe675f68e44a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b820883c0045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c23928663440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69aeacb85246d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9c85cb5b342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84e3e21c3a49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3163bd9584c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7bec0e7924d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LUNDAL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LUNDAL SERVICE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5 173 833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108 932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993 396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1 546 864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ESPEN LUNDAL NILSEN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JOACHIM LUNDAL NILSEN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Vikaleitet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5131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920 421 601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LUNDAL SERVICE AS</a:t>
            </a:r>
          </a:p>
        </p:txBody>
      </p:sp>
    </p:spTree>
  </p:cSld>
  <p:clrMapOvr>
    <a:masterClrMapping xmlns:a="http://schemas.openxmlformats.org/drawingml/2006/main"/>
  </p:clrMapOvr>
</p:sld>
</file>