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80a75bdec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d6e36a7ab34ac0"/>
  </p:sldMasterIdLst>
  <p:sldIdLst>
    <p:sldId xmlns:r="http://schemas.openxmlformats.org/officeDocument/2006/relationships" id="256" r:id="R0de93c94475b4443"/>
    <p:sldId xmlns:r="http://schemas.openxmlformats.org/officeDocument/2006/relationships" id="257" r:id="R2a326ea31ba0478c"/>
    <p:sldId xmlns:r="http://schemas.openxmlformats.org/officeDocument/2006/relationships" id="258" r:id="R207805290a464058"/>
    <p:sldId xmlns:r="http://schemas.openxmlformats.org/officeDocument/2006/relationships" id="259" r:id="R95473dd870ca41cd"/>
    <p:sldId xmlns:r="http://schemas.openxmlformats.org/officeDocument/2006/relationships" id="260" r:id="Rf72b9014a4af4ca2"/>
    <p:sldId xmlns:r="http://schemas.openxmlformats.org/officeDocument/2006/relationships" id="261" r:id="Ra51c692504424e8f"/>
    <p:sldId xmlns:r="http://schemas.openxmlformats.org/officeDocument/2006/relationships" id="262" r:id="R9447b419f8f542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6e36a7ab34ac0" /><Relationship Type="http://schemas.openxmlformats.org/officeDocument/2006/relationships/slide" Target="/ppt/slides/slide1.xml" Id="R0de93c94475b4443" /><Relationship Type="http://schemas.openxmlformats.org/officeDocument/2006/relationships/slide" Target="/ppt/slides/slide2.xml" Id="R2a326ea31ba0478c" /><Relationship Type="http://schemas.openxmlformats.org/officeDocument/2006/relationships/slide" Target="/ppt/slides/slide3.xml" Id="R207805290a464058" /><Relationship Type="http://schemas.openxmlformats.org/officeDocument/2006/relationships/slide" Target="/ppt/slides/slide4.xml" Id="R95473dd870ca41cd" /><Relationship Type="http://schemas.openxmlformats.org/officeDocument/2006/relationships/slide" Target="/ppt/slides/slide5.xml" Id="Rf72b9014a4af4ca2" /><Relationship Type="http://schemas.openxmlformats.org/officeDocument/2006/relationships/slide" Target="/ppt/slides/slide6.xml" Id="Ra51c692504424e8f" /><Relationship Type="http://schemas.openxmlformats.org/officeDocument/2006/relationships/slide" Target="/ppt/slides/slide7.xml" Id="R9447b419f8f542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27e618492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2080553d04e92" /><Relationship Type="http://schemas.openxmlformats.org/officeDocument/2006/relationships/theme" Target="/ppt/slideMasters/theme/theme1.xml" Id="R59c1bbc0c17041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c2080553d0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c924a40a844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00daf83cf40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0253d42e045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45e56a2ce48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627754b914b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81ee1d9c145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3b14f164e43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TLS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TLS ELEKTRO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27 136 580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1 719 053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1 118 155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8 881 192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 –  58,3 %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 KRAGLUND AS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ANBRA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ANDREAS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PELLEGRINO RAYMOND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920 416 721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