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4b75e26cfc48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19f5f599c34c60"/>
  </p:sldMasterIdLst>
  <p:sldIdLst>
    <p:sldId xmlns:r="http://schemas.openxmlformats.org/officeDocument/2006/relationships" id="256" r:id="Rc4c50e7b533b4913"/>
    <p:sldId xmlns:r="http://schemas.openxmlformats.org/officeDocument/2006/relationships" id="257" r:id="R1c4231adcbf942ed"/>
    <p:sldId xmlns:r="http://schemas.openxmlformats.org/officeDocument/2006/relationships" id="258" r:id="Rf88fbffe55e34917"/>
    <p:sldId xmlns:r="http://schemas.openxmlformats.org/officeDocument/2006/relationships" id="259" r:id="Re2ff12a8862e48ff"/>
    <p:sldId xmlns:r="http://schemas.openxmlformats.org/officeDocument/2006/relationships" id="260" r:id="R33f04c550e724546"/>
    <p:sldId xmlns:r="http://schemas.openxmlformats.org/officeDocument/2006/relationships" id="261" r:id="Re9f39383591741b6"/>
    <p:sldId xmlns:r="http://schemas.openxmlformats.org/officeDocument/2006/relationships" id="262" r:id="Rf4cf9942279f42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19f5f599c34c60" /><Relationship Type="http://schemas.openxmlformats.org/officeDocument/2006/relationships/slide" Target="/ppt/slides/slide1.xml" Id="Rc4c50e7b533b4913" /><Relationship Type="http://schemas.openxmlformats.org/officeDocument/2006/relationships/slide" Target="/ppt/slides/slide2.xml" Id="R1c4231adcbf942ed" /><Relationship Type="http://schemas.openxmlformats.org/officeDocument/2006/relationships/slide" Target="/ppt/slides/slide3.xml" Id="Rf88fbffe55e34917" /><Relationship Type="http://schemas.openxmlformats.org/officeDocument/2006/relationships/slide" Target="/ppt/slides/slide4.xml" Id="Re2ff12a8862e48ff" /><Relationship Type="http://schemas.openxmlformats.org/officeDocument/2006/relationships/slide" Target="/ppt/slides/slide5.xml" Id="R33f04c550e724546" /><Relationship Type="http://schemas.openxmlformats.org/officeDocument/2006/relationships/slide" Target="/ppt/slides/slide6.xml" Id="Re9f39383591741b6" /><Relationship Type="http://schemas.openxmlformats.org/officeDocument/2006/relationships/slide" Target="/ppt/slides/slide7.xml" Id="Rf4cf9942279f42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726cb8ba1645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5b50fc15c4925" /><Relationship Type="http://schemas.openxmlformats.org/officeDocument/2006/relationships/theme" Target="/ppt/slideMasters/theme/theme1.xml" Id="Rb06b8e4b8d694a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95b50fc15c49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cd3c8d87347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84ec78e4b4b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b257bd14f49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2991ad7a04c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6546bcb0f42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8b7bbc3ab42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61bf5dc9845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TLS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TLS ELEKTRO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32 620 857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1 826 022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1 220 656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2 343 815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12 491 613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HALDEN INVEST AS  –  67,4 %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ANBRA HOLDING AS  –  17,4 %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ANDREAS LARSEN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RAYMOND PELLEGRINO  –  7,1 %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TLS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Åbyveien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3402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920 416 721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TLS ELEKTRO AS</a:t>
            </a:r>
          </a:p>
        </p:txBody>
      </p:sp>
    </p:spTree>
  </p:cSld>
  <p:clrMapOvr>
    <a:masterClrMapping xmlns:a="http://schemas.openxmlformats.org/drawingml/2006/main"/>
  </p:clrMapOvr>
</p:sld>
</file>