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8893f5c3a44c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0cfbdf564549fd"/>
  </p:sldMasterIdLst>
  <p:sldIdLst>
    <p:sldId xmlns:r="http://schemas.openxmlformats.org/officeDocument/2006/relationships" id="256" r:id="R76a22e26e0c14605"/>
    <p:sldId xmlns:r="http://schemas.openxmlformats.org/officeDocument/2006/relationships" id="257" r:id="R6b57c384e11d467a"/>
    <p:sldId xmlns:r="http://schemas.openxmlformats.org/officeDocument/2006/relationships" id="258" r:id="Rbd1fec4d743b4890"/>
    <p:sldId xmlns:r="http://schemas.openxmlformats.org/officeDocument/2006/relationships" id="259" r:id="R1192ec1e9c884655"/>
    <p:sldId xmlns:r="http://schemas.openxmlformats.org/officeDocument/2006/relationships" id="260" r:id="R624d769e32174ed1"/>
    <p:sldId xmlns:r="http://schemas.openxmlformats.org/officeDocument/2006/relationships" id="261" r:id="Rf4884791c47c483d"/>
    <p:sldId xmlns:r="http://schemas.openxmlformats.org/officeDocument/2006/relationships" id="262" r:id="R57434973c81f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cfbdf564549fd" /><Relationship Type="http://schemas.openxmlformats.org/officeDocument/2006/relationships/slide" Target="/ppt/slides/slide1.xml" Id="R76a22e26e0c14605" /><Relationship Type="http://schemas.openxmlformats.org/officeDocument/2006/relationships/slide" Target="/ppt/slides/slide2.xml" Id="R6b57c384e11d467a" /><Relationship Type="http://schemas.openxmlformats.org/officeDocument/2006/relationships/slide" Target="/ppt/slides/slide3.xml" Id="Rbd1fec4d743b4890" /><Relationship Type="http://schemas.openxmlformats.org/officeDocument/2006/relationships/slide" Target="/ppt/slides/slide4.xml" Id="R1192ec1e9c884655" /><Relationship Type="http://schemas.openxmlformats.org/officeDocument/2006/relationships/slide" Target="/ppt/slides/slide5.xml" Id="R624d769e32174ed1" /><Relationship Type="http://schemas.openxmlformats.org/officeDocument/2006/relationships/slide" Target="/ppt/slides/slide6.xml" Id="Rf4884791c47c483d" /><Relationship Type="http://schemas.openxmlformats.org/officeDocument/2006/relationships/slide" Target="/ppt/slides/slide7.xml" Id="R57434973c81f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a642b003c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d36104e384fdb" /><Relationship Type="http://schemas.openxmlformats.org/officeDocument/2006/relationships/theme" Target="/ppt/slideMasters/theme/theme1.xml" Id="R9d426ecedd29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1d36104e38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e1ac5731c4a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c740be00943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9ca20a8a6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da5a23f34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5fe84a93a4c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611749180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8e8011d2141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FUSIONBYGG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FUSIONBYGG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WASIK PRZEMYSLAW MACIEJ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Seljeveien 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920 415 059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FUSIONBYGG AS</a:t>
            </a:r>
          </a:p>
        </p:txBody>
      </p:sp>
    </p:spTree>
  </p:cSld>
  <p:clrMapOvr>
    <a:masterClrMapping xmlns:a="http://schemas.openxmlformats.org/drawingml/2006/main"/>
  </p:clrMapOvr>
</p:sld>
</file>