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8772a1f3a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b6510fd654282"/>
  </p:sldMasterIdLst>
  <p:sldIdLst>
    <p:sldId xmlns:r="http://schemas.openxmlformats.org/officeDocument/2006/relationships" id="256" r:id="Re7195c9d1fca4def"/>
    <p:sldId xmlns:r="http://schemas.openxmlformats.org/officeDocument/2006/relationships" id="257" r:id="Rc0b5a00e2eb54103"/>
    <p:sldId xmlns:r="http://schemas.openxmlformats.org/officeDocument/2006/relationships" id="258" r:id="R59b4e138100e4712"/>
    <p:sldId xmlns:r="http://schemas.openxmlformats.org/officeDocument/2006/relationships" id="259" r:id="Rd399c5ac18f3431b"/>
    <p:sldId xmlns:r="http://schemas.openxmlformats.org/officeDocument/2006/relationships" id="260" r:id="Rd3cfeebb4872451c"/>
    <p:sldId xmlns:r="http://schemas.openxmlformats.org/officeDocument/2006/relationships" id="261" r:id="R296bdf26b9284874"/>
    <p:sldId xmlns:r="http://schemas.openxmlformats.org/officeDocument/2006/relationships" id="262" r:id="Rcb5414691675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b6510fd654282" /><Relationship Type="http://schemas.openxmlformats.org/officeDocument/2006/relationships/slide" Target="/ppt/slides/slide1.xml" Id="Re7195c9d1fca4def" /><Relationship Type="http://schemas.openxmlformats.org/officeDocument/2006/relationships/slide" Target="/ppt/slides/slide2.xml" Id="Rc0b5a00e2eb54103" /><Relationship Type="http://schemas.openxmlformats.org/officeDocument/2006/relationships/slide" Target="/ppt/slides/slide3.xml" Id="R59b4e138100e4712" /><Relationship Type="http://schemas.openxmlformats.org/officeDocument/2006/relationships/slide" Target="/ppt/slides/slide4.xml" Id="Rd399c5ac18f3431b" /><Relationship Type="http://schemas.openxmlformats.org/officeDocument/2006/relationships/slide" Target="/ppt/slides/slide5.xml" Id="Rd3cfeebb4872451c" /><Relationship Type="http://schemas.openxmlformats.org/officeDocument/2006/relationships/slide" Target="/ppt/slides/slide6.xml" Id="R296bdf26b9284874" /><Relationship Type="http://schemas.openxmlformats.org/officeDocument/2006/relationships/slide" Target="/ppt/slides/slide7.xml" Id="Rcb5414691675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c8c3651d1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073d5b3a04431" /><Relationship Type="http://schemas.openxmlformats.org/officeDocument/2006/relationships/theme" Target="/ppt/slideMasters/theme/theme1.xml" Id="R7a6712dc5696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073d5b3a0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2a911336a4e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d1dc20d4c40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7cf5ef1c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ca59b0eeb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f1116fbaa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0c0055e92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e690dede4a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HEXEBERG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HEXEBERG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2 606 408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1 712 154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10 953 046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HEXEBERG LINE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 HEXEBERG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920 399 673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HEXEBERG AS</a:t>
            </a:r>
          </a:p>
        </p:txBody>
      </p:sp>
    </p:spTree>
  </p:cSld>
  <p:clrMapOvr>
    <a:masterClrMapping xmlns:a="http://schemas.openxmlformats.org/drawingml/2006/main"/>
  </p:clrMapOvr>
</p:sld>
</file>