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a997f123548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0bf82bf1434644"/>
  </p:sldMasterIdLst>
  <p:sldIdLst>
    <p:sldId xmlns:r="http://schemas.openxmlformats.org/officeDocument/2006/relationships" id="256" r:id="R103d0c89360f4965"/>
    <p:sldId xmlns:r="http://schemas.openxmlformats.org/officeDocument/2006/relationships" id="257" r:id="Rc3473789de784334"/>
    <p:sldId xmlns:r="http://schemas.openxmlformats.org/officeDocument/2006/relationships" id="258" r:id="Raf6c363dced54dcb"/>
    <p:sldId xmlns:r="http://schemas.openxmlformats.org/officeDocument/2006/relationships" id="259" r:id="R7e3522f8127b4347"/>
    <p:sldId xmlns:r="http://schemas.openxmlformats.org/officeDocument/2006/relationships" id="260" r:id="R72f0c61c97dd4e3b"/>
    <p:sldId xmlns:r="http://schemas.openxmlformats.org/officeDocument/2006/relationships" id="261" r:id="R71443de33143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bf82bf1434644" /><Relationship Type="http://schemas.openxmlformats.org/officeDocument/2006/relationships/slide" Target="/ppt/slides/slide1.xml" Id="R103d0c89360f4965" /><Relationship Type="http://schemas.openxmlformats.org/officeDocument/2006/relationships/slide" Target="/ppt/slides/slide2.xml" Id="Rc3473789de784334" /><Relationship Type="http://schemas.openxmlformats.org/officeDocument/2006/relationships/slide" Target="/ppt/slides/slide3.xml" Id="Raf6c363dced54dcb" /><Relationship Type="http://schemas.openxmlformats.org/officeDocument/2006/relationships/slide" Target="/ppt/slides/slide4.xml" Id="R7e3522f8127b4347" /><Relationship Type="http://schemas.openxmlformats.org/officeDocument/2006/relationships/slide" Target="/ppt/slides/slide5.xml" Id="R72f0c61c97dd4e3b" /><Relationship Type="http://schemas.openxmlformats.org/officeDocument/2006/relationships/slide" Target="/ppt/slides/slide6.xml" Id="R71443de33143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e561dfdb6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1c62e8d004eff" /><Relationship Type="http://schemas.openxmlformats.org/officeDocument/2006/relationships/theme" Target="/ppt/slideMasters/theme/theme1.xml" Id="Rce92d035eaf143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31c62e8d00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168a6532549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e2917492d48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be2438f7c44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c4ed9442849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9e892d49c40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982ea707742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KAMSAM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KAMSAM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KAMSAM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KAMSAM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KAMSAM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KAMSAM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KAMSAM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920 395 481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KAMSAM INVEST AS</a:t>
            </a:r>
          </a:p>
        </p:txBody>
      </p:sp>
    </p:spTree>
  </p:cSld>
  <p:clrMapOvr>
    <a:masterClrMapping xmlns:a="http://schemas.openxmlformats.org/drawingml/2006/main"/>
  </p:clrMapOvr>
</p:sld>
</file>