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cd1bb825d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ed35debe84517"/>
  </p:sldMasterIdLst>
  <p:sldIdLst>
    <p:sldId xmlns:r="http://schemas.openxmlformats.org/officeDocument/2006/relationships" id="256" r:id="R4bc0c9361b1048eb"/>
    <p:sldId xmlns:r="http://schemas.openxmlformats.org/officeDocument/2006/relationships" id="257" r:id="Re9d0e10095364468"/>
    <p:sldId xmlns:r="http://schemas.openxmlformats.org/officeDocument/2006/relationships" id="258" r:id="Rfafbe629867740b8"/>
    <p:sldId xmlns:r="http://schemas.openxmlformats.org/officeDocument/2006/relationships" id="259" r:id="Rc6cda4bb9d954a30"/>
    <p:sldId xmlns:r="http://schemas.openxmlformats.org/officeDocument/2006/relationships" id="260" r:id="R51da0cba8c5047ac"/>
    <p:sldId xmlns:r="http://schemas.openxmlformats.org/officeDocument/2006/relationships" id="261" r:id="Rba46925f7e5b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ed35debe84517" /><Relationship Type="http://schemas.openxmlformats.org/officeDocument/2006/relationships/slide" Target="/ppt/slides/slide1.xml" Id="R4bc0c9361b1048eb" /><Relationship Type="http://schemas.openxmlformats.org/officeDocument/2006/relationships/slide" Target="/ppt/slides/slide2.xml" Id="Re9d0e10095364468" /><Relationship Type="http://schemas.openxmlformats.org/officeDocument/2006/relationships/slide" Target="/ppt/slides/slide3.xml" Id="Rfafbe629867740b8" /><Relationship Type="http://schemas.openxmlformats.org/officeDocument/2006/relationships/slide" Target="/ppt/slides/slide4.xml" Id="Rc6cda4bb9d954a30" /><Relationship Type="http://schemas.openxmlformats.org/officeDocument/2006/relationships/slide" Target="/ppt/slides/slide5.xml" Id="R51da0cba8c5047ac" /><Relationship Type="http://schemas.openxmlformats.org/officeDocument/2006/relationships/slide" Target="/ppt/slides/slide6.xml" Id="Rba46925f7e5b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0772e2b61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1beefa99d402c" /><Relationship Type="http://schemas.openxmlformats.org/officeDocument/2006/relationships/theme" Target="/ppt/slideMasters/theme/theme1.xml" Id="R4105753ed7bf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1beefa99d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4d6965a2340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fa979c7b7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8babba36f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0b00993d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a89dd7088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82a643758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GEITMYRA RINGSAKER MATKULTURSENTER FOR BARN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GEITMYRA RINGSAKER MATKULTURSENTER FOR BARN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6 737 806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−699 117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1 210 168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1 923 299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geitmyra.ringsaker@ebilag.com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geitmyra.no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920 390 102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GEITMYRA RINGSAKER MATKULTURSENTER FOR BARN AS</a:t>
            </a:r>
          </a:p>
        </p:txBody>
      </p:sp>
    </p:spTree>
  </p:cSld>
  <p:clrMapOvr>
    <a:masterClrMapping xmlns:a="http://schemas.openxmlformats.org/drawingml/2006/main"/>
  </p:clrMapOvr>
</p:sld>
</file>