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8a36e017a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5fb9c95ade4c3e"/>
  </p:sldMasterIdLst>
  <p:sldIdLst>
    <p:sldId xmlns:r="http://schemas.openxmlformats.org/officeDocument/2006/relationships" id="256" r:id="R2a03a0fb17ff4c4c"/>
    <p:sldId xmlns:r="http://schemas.openxmlformats.org/officeDocument/2006/relationships" id="257" r:id="Raab7184d818c4a41"/>
    <p:sldId xmlns:r="http://schemas.openxmlformats.org/officeDocument/2006/relationships" id="258" r:id="R16bb66de1f364add"/>
    <p:sldId xmlns:r="http://schemas.openxmlformats.org/officeDocument/2006/relationships" id="259" r:id="Rb493ff821dc74164"/>
    <p:sldId xmlns:r="http://schemas.openxmlformats.org/officeDocument/2006/relationships" id="260" r:id="R47aa44d4349c4950"/>
    <p:sldId xmlns:r="http://schemas.openxmlformats.org/officeDocument/2006/relationships" id="261" r:id="Ra50d407bc1454b59"/>
    <p:sldId xmlns:r="http://schemas.openxmlformats.org/officeDocument/2006/relationships" id="262" r:id="Ra0cbe24fb76b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fb9c95ade4c3e" /><Relationship Type="http://schemas.openxmlformats.org/officeDocument/2006/relationships/slide" Target="/ppt/slides/slide1.xml" Id="R2a03a0fb17ff4c4c" /><Relationship Type="http://schemas.openxmlformats.org/officeDocument/2006/relationships/slide" Target="/ppt/slides/slide2.xml" Id="Raab7184d818c4a41" /><Relationship Type="http://schemas.openxmlformats.org/officeDocument/2006/relationships/slide" Target="/ppt/slides/slide3.xml" Id="R16bb66de1f364add" /><Relationship Type="http://schemas.openxmlformats.org/officeDocument/2006/relationships/slide" Target="/ppt/slides/slide4.xml" Id="Rb493ff821dc74164" /><Relationship Type="http://schemas.openxmlformats.org/officeDocument/2006/relationships/slide" Target="/ppt/slides/slide5.xml" Id="R47aa44d4349c4950" /><Relationship Type="http://schemas.openxmlformats.org/officeDocument/2006/relationships/slide" Target="/ppt/slides/slide6.xml" Id="Ra50d407bc1454b59" /><Relationship Type="http://schemas.openxmlformats.org/officeDocument/2006/relationships/slide" Target="/ppt/slides/slide7.xml" Id="Ra0cbe24fb76b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a5c3eebdf49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02a58492e46e3" /><Relationship Type="http://schemas.openxmlformats.org/officeDocument/2006/relationships/theme" Target="/ppt/slideMasters/theme/theme1.xml" Id="R072193c97f57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02a58492e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50a94ed77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3fd1626f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11bfa357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afe9545be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2e825b190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d0abc765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c06fea7b4d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BERG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BERG TRANSPORT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8 208 597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920 388 906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