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e17f2236ae4f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e73f647f249ff"/>
  </p:sldMasterIdLst>
  <p:sldIdLst>
    <p:sldId xmlns:r="http://schemas.openxmlformats.org/officeDocument/2006/relationships" id="256" r:id="R7e272cde3c5948e9"/>
    <p:sldId xmlns:r="http://schemas.openxmlformats.org/officeDocument/2006/relationships" id="257" r:id="R6eec3bd7d1cd47f4"/>
    <p:sldId xmlns:r="http://schemas.openxmlformats.org/officeDocument/2006/relationships" id="258" r:id="R4eb1aae1fc7247d4"/>
    <p:sldId xmlns:r="http://schemas.openxmlformats.org/officeDocument/2006/relationships" id="259" r:id="Rafc9871296784119"/>
    <p:sldId xmlns:r="http://schemas.openxmlformats.org/officeDocument/2006/relationships" id="260" r:id="R3722fba208cf4638"/>
    <p:sldId xmlns:r="http://schemas.openxmlformats.org/officeDocument/2006/relationships" id="261" r:id="Rb28d50d540ba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e73f647f249ff" /><Relationship Type="http://schemas.openxmlformats.org/officeDocument/2006/relationships/slide" Target="/ppt/slides/slide1.xml" Id="R7e272cde3c5948e9" /><Relationship Type="http://schemas.openxmlformats.org/officeDocument/2006/relationships/slide" Target="/ppt/slides/slide2.xml" Id="R6eec3bd7d1cd47f4" /><Relationship Type="http://schemas.openxmlformats.org/officeDocument/2006/relationships/slide" Target="/ppt/slides/slide3.xml" Id="R4eb1aae1fc7247d4" /><Relationship Type="http://schemas.openxmlformats.org/officeDocument/2006/relationships/slide" Target="/ppt/slides/slide4.xml" Id="Rafc9871296784119" /><Relationship Type="http://schemas.openxmlformats.org/officeDocument/2006/relationships/slide" Target="/ppt/slides/slide5.xml" Id="R3722fba208cf4638" /><Relationship Type="http://schemas.openxmlformats.org/officeDocument/2006/relationships/slide" Target="/ppt/slides/slide6.xml" Id="Rb28d50d540ba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72a7fc50b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7a383f8454cef" /><Relationship Type="http://schemas.openxmlformats.org/officeDocument/2006/relationships/theme" Target="/ppt/slideMasters/theme/theme1.xml" Id="Rf2728f58c9e8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7a383f845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18419d18d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7e0b47af8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7711b5ae3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d54973fbd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9a77b0f7343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1dc0112a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SALTO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SALTO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291 172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920 380 964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SALTO NORWAY AS</a:t>
            </a:r>
          </a:p>
        </p:txBody>
      </p:sp>
    </p:spTree>
  </p:cSld>
  <p:clrMapOvr>
    <a:masterClrMapping xmlns:a="http://schemas.openxmlformats.org/drawingml/2006/main"/>
  </p:clrMapOvr>
</p:sld>
</file>