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4d25490ac845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f81e55c71f4002"/>
  </p:sldMasterIdLst>
  <p:sldIdLst>
    <p:sldId xmlns:r="http://schemas.openxmlformats.org/officeDocument/2006/relationships" id="256" r:id="Rd8d04352d61e4508"/>
    <p:sldId xmlns:r="http://schemas.openxmlformats.org/officeDocument/2006/relationships" id="257" r:id="Rbe04b60a0e64484c"/>
    <p:sldId xmlns:r="http://schemas.openxmlformats.org/officeDocument/2006/relationships" id="258" r:id="R49eeca66753843c5"/>
    <p:sldId xmlns:r="http://schemas.openxmlformats.org/officeDocument/2006/relationships" id="259" r:id="R5352a44aa5034c4d"/>
    <p:sldId xmlns:r="http://schemas.openxmlformats.org/officeDocument/2006/relationships" id="260" r:id="R9015ddc94e294deb"/>
    <p:sldId xmlns:r="http://schemas.openxmlformats.org/officeDocument/2006/relationships" id="261" r:id="Rb38a21395bfc4843"/>
    <p:sldId xmlns:r="http://schemas.openxmlformats.org/officeDocument/2006/relationships" id="262" r:id="R632502e9b63340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f81e55c71f4002" /><Relationship Type="http://schemas.openxmlformats.org/officeDocument/2006/relationships/slide" Target="/ppt/slides/slide1.xml" Id="Rd8d04352d61e4508" /><Relationship Type="http://schemas.openxmlformats.org/officeDocument/2006/relationships/slide" Target="/ppt/slides/slide2.xml" Id="Rbe04b60a0e64484c" /><Relationship Type="http://schemas.openxmlformats.org/officeDocument/2006/relationships/slide" Target="/ppt/slides/slide3.xml" Id="R49eeca66753843c5" /><Relationship Type="http://schemas.openxmlformats.org/officeDocument/2006/relationships/slide" Target="/ppt/slides/slide4.xml" Id="R5352a44aa5034c4d" /><Relationship Type="http://schemas.openxmlformats.org/officeDocument/2006/relationships/slide" Target="/ppt/slides/slide5.xml" Id="R9015ddc94e294deb" /><Relationship Type="http://schemas.openxmlformats.org/officeDocument/2006/relationships/slide" Target="/ppt/slides/slide6.xml" Id="Rb38a21395bfc4843" /><Relationship Type="http://schemas.openxmlformats.org/officeDocument/2006/relationships/slide" Target="/ppt/slides/slide7.xml" Id="R632502e9b63340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015a19f1204b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9f087ff154a39" /><Relationship Type="http://schemas.openxmlformats.org/officeDocument/2006/relationships/theme" Target="/ppt/slideMasters/theme/theme1.xml" Id="R38b15f2cc8e14f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19f087ff154a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b64994eaa4a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d91cd9acd4b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fffd054f846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7428872e3143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7fb8e4bff46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f8bdc48174c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1c66d2cf047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STEINAR AAMODT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AAMODT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STEINAR AAMODT HOLDING AS ble etablert [år] og holder til i Søgne.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AAMODT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AAMODT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AAMODT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2 673 295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936 678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AAMODT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AAMODT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AAMODT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Oftenesheia 148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4641 Søgne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920 375 871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AAMODT HOLDING AS</a:t>
            </a:r>
          </a:p>
        </p:txBody>
      </p:sp>
    </p:spTree>
  </p:cSld>
  <p:clrMapOvr>
    <a:masterClrMapping xmlns:a="http://schemas.openxmlformats.org/drawingml/2006/main"/>
  </p:clrMapOvr>
</p:sld>
</file>