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41173f72a340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3e7d362a7b4168"/>
  </p:sldMasterIdLst>
  <p:sldIdLst>
    <p:sldId xmlns:r="http://schemas.openxmlformats.org/officeDocument/2006/relationships" id="256" r:id="Rfe96c8d527a843f7"/>
    <p:sldId xmlns:r="http://schemas.openxmlformats.org/officeDocument/2006/relationships" id="257" r:id="R2df70d8f5bbb462b"/>
    <p:sldId xmlns:r="http://schemas.openxmlformats.org/officeDocument/2006/relationships" id="258" r:id="R2fb585d1e2504eaa"/>
    <p:sldId xmlns:r="http://schemas.openxmlformats.org/officeDocument/2006/relationships" id="259" r:id="R744dff363e9b4391"/>
    <p:sldId xmlns:r="http://schemas.openxmlformats.org/officeDocument/2006/relationships" id="260" r:id="Rd9f239b9b2da4d1f"/>
    <p:sldId xmlns:r="http://schemas.openxmlformats.org/officeDocument/2006/relationships" id="261" r:id="Rb3a22026cd4e43aa"/>
    <p:sldId xmlns:r="http://schemas.openxmlformats.org/officeDocument/2006/relationships" id="262" r:id="R368b2c88188343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3e7d362a7b4168" /><Relationship Type="http://schemas.openxmlformats.org/officeDocument/2006/relationships/slide" Target="/ppt/slides/slide1.xml" Id="Rfe96c8d527a843f7" /><Relationship Type="http://schemas.openxmlformats.org/officeDocument/2006/relationships/slide" Target="/ppt/slides/slide2.xml" Id="R2df70d8f5bbb462b" /><Relationship Type="http://schemas.openxmlformats.org/officeDocument/2006/relationships/slide" Target="/ppt/slides/slide3.xml" Id="R2fb585d1e2504eaa" /><Relationship Type="http://schemas.openxmlformats.org/officeDocument/2006/relationships/slide" Target="/ppt/slides/slide4.xml" Id="R744dff363e9b4391" /><Relationship Type="http://schemas.openxmlformats.org/officeDocument/2006/relationships/slide" Target="/ppt/slides/slide5.xml" Id="Rd9f239b9b2da4d1f" /><Relationship Type="http://schemas.openxmlformats.org/officeDocument/2006/relationships/slide" Target="/ppt/slides/slide6.xml" Id="Rb3a22026cd4e43aa" /><Relationship Type="http://schemas.openxmlformats.org/officeDocument/2006/relationships/slide" Target="/ppt/slides/slide7.xml" Id="R368b2c88188343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19c09c996b48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750eab8d24a85" /><Relationship Type="http://schemas.openxmlformats.org/officeDocument/2006/relationships/theme" Target="/ppt/slideMasters/theme/theme1.xml" Id="Rbf05b2a965ff4c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0750eab8d24a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fe1bf15a746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a5d97424c4d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4c33271d641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4e9a9b46f4c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40aea85c34e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b95c1368c4d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857ffed614b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 MULTISERVICE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 MULTISERVICE AS ble etablert [år] og holder til i Dimmelsvik.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1 999 979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159 889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640 728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GUDDAL THOMAS RØYSLAND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LYNGNES LARS EVEN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Fitjaheio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5464 Dimmelsvik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920 375 715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 MULTISERVICE AS</a:t>
            </a:r>
          </a:p>
        </p:txBody>
      </p:sp>
    </p:spTree>
  </p:cSld>
  <p:clrMapOvr>
    <a:masterClrMapping xmlns:a="http://schemas.openxmlformats.org/drawingml/2006/main"/>
  </p:clrMapOvr>
</p:sld>
</file>