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9927ff9966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37940b828458e"/>
  </p:sldMasterIdLst>
  <p:sldIdLst>
    <p:sldId xmlns:r="http://schemas.openxmlformats.org/officeDocument/2006/relationships" id="256" r:id="Re0c9abc788494ce4"/>
    <p:sldId xmlns:r="http://schemas.openxmlformats.org/officeDocument/2006/relationships" id="257" r:id="R64ee591e0f8c414e"/>
    <p:sldId xmlns:r="http://schemas.openxmlformats.org/officeDocument/2006/relationships" id="258" r:id="R7a1405a7e0b04296"/>
    <p:sldId xmlns:r="http://schemas.openxmlformats.org/officeDocument/2006/relationships" id="259" r:id="Rff23c0be833b4cb7"/>
    <p:sldId xmlns:r="http://schemas.openxmlformats.org/officeDocument/2006/relationships" id="260" r:id="R2d5df1ec7d1e4e8d"/>
    <p:sldId xmlns:r="http://schemas.openxmlformats.org/officeDocument/2006/relationships" id="261" r:id="R84c4333f9cad4f58"/>
    <p:sldId xmlns:r="http://schemas.openxmlformats.org/officeDocument/2006/relationships" id="262" r:id="Rd2f9de4f32a74f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37940b828458e" /><Relationship Type="http://schemas.openxmlformats.org/officeDocument/2006/relationships/slide" Target="/ppt/slides/slide1.xml" Id="Re0c9abc788494ce4" /><Relationship Type="http://schemas.openxmlformats.org/officeDocument/2006/relationships/slide" Target="/ppt/slides/slide2.xml" Id="R64ee591e0f8c414e" /><Relationship Type="http://schemas.openxmlformats.org/officeDocument/2006/relationships/slide" Target="/ppt/slides/slide3.xml" Id="R7a1405a7e0b04296" /><Relationship Type="http://schemas.openxmlformats.org/officeDocument/2006/relationships/slide" Target="/ppt/slides/slide4.xml" Id="Rff23c0be833b4cb7" /><Relationship Type="http://schemas.openxmlformats.org/officeDocument/2006/relationships/slide" Target="/ppt/slides/slide5.xml" Id="R2d5df1ec7d1e4e8d" /><Relationship Type="http://schemas.openxmlformats.org/officeDocument/2006/relationships/slide" Target="/ppt/slides/slide6.xml" Id="R84c4333f9cad4f58" /><Relationship Type="http://schemas.openxmlformats.org/officeDocument/2006/relationships/slide" Target="/ppt/slides/slide7.xml" Id="Rd2f9de4f32a74f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091c53e2d4c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78b3ce194ec6" /><Relationship Type="http://schemas.openxmlformats.org/officeDocument/2006/relationships/theme" Target="/ppt/slideMasters/theme/theme1.xml" Id="R99427cf7ecd4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578b3ce19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0678dcc4d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48f326f1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c99e9514b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e57a63279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573b64346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50a3deee9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e5cdda9ff4a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MARTINSEN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MARTINSEN HOLDING AS ble etablert [år] og holder til i Kurland.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280 003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1 383 073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Havrestien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1479 Kurland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920 370 608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MARTINSEN HOLDING AS</a:t>
            </a:r>
          </a:p>
        </p:txBody>
      </p:sp>
    </p:spTree>
  </p:cSld>
  <p:clrMapOvr>
    <a:masterClrMapping xmlns:a="http://schemas.openxmlformats.org/drawingml/2006/main"/>
  </p:clrMapOvr>
</p:sld>
</file>