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a2e359a8a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73e1bc37942d1"/>
  </p:sldMasterIdLst>
  <p:sldIdLst>
    <p:sldId xmlns:r="http://schemas.openxmlformats.org/officeDocument/2006/relationships" id="256" r:id="Re209971b65ef4890"/>
    <p:sldId xmlns:r="http://schemas.openxmlformats.org/officeDocument/2006/relationships" id="257" r:id="R01511729b3ef4b80"/>
    <p:sldId xmlns:r="http://schemas.openxmlformats.org/officeDocument/2006/relationships" id="258" r:id="R79811c2b02854403"/>
    <p:sldId xmlns:r="http://schemas.openxmlformats.org/officeDocument/2006/relationships" id="259" r:id="R2da8bbe3866b4b15"/>
    <p:sldId xmlns:r="http://schemas.openxmlformats.org/officeDocument/2006/relationships" id="260" r:id="Rc75ec71d2f6f4ddc"/>
    <p:sldId xmlns:r="http://schemas.openxmlformats.org/officeDocument/2006/relationships" id="261" r:id="Rc9d974b0d46a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73e1bc37942d1" /><Relationship Type="http://schemas.openxmlformats.org/officeDocument/2006/relationships/slide" Target="/ppt/slides/slide1.xml" Id="Re209971b65ef4890" /><Relationship Type="http://schemas.openxmlformats.org/officeDocument/2006/relationships/slide" Target="/ppt/slides/slide2.xml" Id="R01511729b3ef4b80" /><Relationship Type="http://schemas.openxmlformats.org/officeDocument/2006/relationships/slide" Target="/ppt/slides/slide3.xml" Id="R79811c2b02854403" /><Relationship Type="http://schemas.openxmlformats.org/officeDocument/2006/relationships/slide" Target="/ppt/slides/slide4.xml" Id="R2da8bbe3866b4b15" /><Relationship Type="http://schemas.openxmlformats.org/officeDocument/2006/relationships/slide" Target="/ppt/slides/slide5.xml" Id="Rc75ec71d2f6f4ddc" /><Relationship Type="http://schemas.openxmlformats.org/officeDocument/2006/relationships/slide" Target="/ppt/slides/slide6.xml" Id="Rc9d974b0d46a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a6ace5e3b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d688224b747fb" /><Relationship Type="http://schemas.openxmlformats.org/officeDocument/2006/relationships/theme" Target="/ppt/slideMasters/theme/theme1.xml" Id="R0596e70b371a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d688224b747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9b6d84f6c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7e8d7204f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6e7cad8e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7b169220544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4a1985fb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14d433f44e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K-WAY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K-WAY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920 370 438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K-WAY AS</a:t>
            </a:r>
          </a:p>
        </p:txBody>
      </p:sp>
    </p:spTree>
  </p:cSld>
  <p:clrMapOvr>
    <a:masterClrMapping xmlns:a="http://schemas.openxmlformats.org/drawingml/2006/main"/>
  </p:clrMapOvr>
</p:sld>
</file>