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47eb50ad0b4f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811c5779714995"/>
  </p:sldMasterIdLst>
  <p:sldIdLst>
    <p:sldId xmlns:r="http://schemas.openxmlformats.org/officeDocument/2006/relationships" id="256" r:id="R80d18960fef248c2"/>
    <p:sldId xmlns:r="http://schemas.openxmlformats.org/officeDocument/2006/relationships" id="257" r:id="Raac4ffa7801c42c4"/>
    <p:sldId xmlns:r="http://schemas.openxmlformats.org/officeDocument/2006/relationships" id="258" r:id="R54eb3fc53c4440eb"/>
    <p:sldId xmlns:r="http://schemas.openxmlformats.org/officeDocument/2006/relationships" id="259" r:id="Re93b301714494ed3"/>
    <p:sldId xmlns:r="http://schemas.openxmlformats.org/officeDocument/2006/relationships" id="260" r:id="R1d2f70b4e29e48f9"/>
    <p:sldId xmlns:r="http://schemas.openxmlformats.org/officeDocument/2006/relationships" id="261" r:id="Rd09c52ca11cd4f6b"/>
    <p:sldId xmlns:r="http://schemas.openxmlformats.org/officeDocument/2006/relationships" id="262" r:id="R4856fb5d88f143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811c5779714995" /><Relationship Type="http://schemas.openxmlformats.org/officeDocument/2006/relationships/slide" Target="/ppt/slides/slide1.xml" Id="R80d18960fef248c2" /><Relationship Type="http://schemas.openxmlformats.org/officeDocument/2006/relationships/slide" Target="/ppt/slides/slide2.xml" Id="Raac4ffa7801c42c4" /><Relationship Type="http://schemas.openxmlformats.org/officeDocument/2006/relationships/slide" Target="/ppt/slides/slide3.xml" Id="R54eb3fc53c4440eb" /><Relationship Type="http://schemas.openxmlformats.org/officeDocument/2006/relationships/slide" Target="/ppt/slides/slide4.xml" Id="Re93b301714494ed3" /><Relationship Type="http://schemas.openxmlformats.org/officeDocument/2006/relationships/slide" Target="/ppt/slides/slide5.xml" Id="R1d2f70b4e29e48f9" /><Relationship Type="http://schemas.openxmlformats.org/officeDocument/2006/relationships/slide" Target="/ppt/slides/slide6.xml" Id="Rd09c52ca11cd4f6b" /><Relationship Type="http://schemas.openxmlformats.org/officeDocument/2006/relationships/slide" Target="/ppt/slides/slide7.xml" Id="R4856fb5d88f143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d1ec3058e044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123103231840fb" /><Relationship Type="http://schemas.openxmlformats.org/officeDocument/2006/relationships/theme" Target="/ppt/slideMasters/theme/theme1.xml" Id="R071d5a29484248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123103231840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17251014a74b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6bf7d316044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85be0e2bbc42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baac48b2746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7e7f462054f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ba579b54cd43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b9acbaedf046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MORKEN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MORKEN MASKIN AS ble etablert [år] og holder til i Skaun.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40 677 650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1 474 266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781 275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−979 508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14 000 144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GRAVER HOLDING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MICHAEL MANDAL HOLDING AS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MORKEN MULTISERVICE AS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 E MORKEN AS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V. MORKEN AS  –  7,5 %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Skaunaskogen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7357 Skaun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920 366 201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MORKEN MASKIN AS</a:t>
            </a:r>
          </a:p>
        </p:txBody>
      </p:sp>
    </p:spTree>
  </p:cSld>
  <p:clrMapOvr>
    <a:masterClrMapping xmlns:a="http://schemas.openxmlformats.org/drawingml/2006/main"/>
  </p:clrMapOvr>
</p:sld>
</file>