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14429caa3445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52a2b930f4a3f"/>
  </p:sldMasterIdLst>
  <p:sldIdLst>
    <p:sldId xmlns:r="http://schemas.openxmlformats.org/officeDocument/2006/relationships" id="256" r:id="R2605d435a27b48d0"/>
    <p:sldId xmlns:r="http://schemas.openxmlformats.org/officeDocument/2006/relationships" id="257" r:id="R103b2948bb7d48e0"/>
    <p:sldId xmlns:r="http://schemas.openxmlformats.org/officeDocument/2006/relationships" id="258" r:id="Rb967875744904a66"/>
    <p:sldId xmlns:r="http://schemas.openxmlformats.org/officeDocument/2006/relationships" id="259" r:id="R19f6695bb1db4df1"/>
    <p:sldId xmlns:r="http://schemas.openxmlformats.org/officeDocument/2006/relationships" id="260" r:id="R77a1cab26a7441de"/>
    <p:sldId xmlns:r="http://schemas.openxmlformats.org/officeDocument/2006/relationships" id="261" r:id="R4577a8c476b3465b"/>
    <p:sldId xmlns:r="http://schemas.openxmlformats.org/officeDocument/2006/relationships" id="262" r:id="R428c23f245c640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52a2b930f4a3f" /><Relationship Type="http://schemas.openxmlformats.org/officeDocument/2006/relationships/slide" Target="/ppt/slides/slide1.xml" Id="R2605d435a27b48d0" /><Relationship Type="http://schemas.openxmlformats.org/officeDocument/2006/relationships/slide" Target="/ppt/slides/slide2.xml" Id="R103b2948bb7d48e0" /><Relationship Type="http://schemas.openxmlformats.org/officeDocument/2006/relationships/slide" Target="/ppt/slides/slide3.xml" Id="Rb967875744904a66" /><Relationship Type="http://schemas.openxmlformats.org/officeDocument/2006/relationships/slide" Target="/ppt/slides/slide4.xml" Id="R19f6695bb1db4df1" /><Relationship Type="http://schemas.openxmlformats.org/officeDocument/2006/relationships/slide" Target="/ppt/slides/slide5.xml" Id="R77a1cab26a7441de" /><Relationship Type="http://schemas.openxmlformats.org/officeDocument/2006/relationships/slide" Target="/ppt/slides/slide6.xml" Id="R4577a8c476b3465b" /><Relationship Type="http://schemas.openxmlformats.org/officeDocument/2006/relationships/slide" Target="/ppt/slides/slide7.xml" Id="R428c23f245c640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5f4c36a5a46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48228f0ea447c" /><Relationship Type="http://schemas.openxmlformats.org/officeDocument/2006/relationships/theme" Target="/ppt/slideMasters/theme/theme1.xml" Id="R074988665d9a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b48228f0ea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579b2e60243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63a8677554c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b035404fb45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dd38522564e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5798f523c4b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2151d611b41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460ecdccc42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MASKIN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14 000 144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MULTISERVICE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E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SKJETNE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GRANDETRØ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WIGGEN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Skaunaskogen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920 366 201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