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8cae569fd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482052b1f4cb8"/>
  </p:sldMasterIdLst>
  <p:sldIdLst>
    <p:sldId xmlns:r="http://schemas.openxmlformats.org/officeDocument/2006/relationships" id="256" r:id="Re69677bf48894b45"/>
    <p:sldId xmlns:r="http://schemas.openxmlformats.org/officeDocument/2006/relationships" id="257" r:id="R7e927f417ae34b8f"/>
    <p:sldId xmlns:r="http://schemas.openxmlformats.org/officeDocument/2006/relationships" id="258" r:id="R3783ae4695874e74"/>
    <p:sldId xmlns:r="http://schemas.openxmlformats.org/officeDocument/2006/relationships" id="259" r:id="Raa8613ff07c54427"/>
    <p:sldId xmlns:r="http://schemas.openxmlformats.org/officeDocument/2006/relationships" id="260" r:id="R00d88ee3a0b5451b"/>
    <p:sldId xmlns:r="http://schemas.openxmlformats.org/officeDocument/2006/relationships" id="261" r:id="R00bfce9a5499414c"/>
    <p:sldId xmlns:r="http://schemas.openxmlformats.org/officeDocument/2006/relationships" id="262" r:id="R9cf29a5a3a6f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482052b1f4cb8" /><Relationship Type="http://schemas.openxmlformats.org/officeDocument/2006/relationships/slide" Target="/ppt/slides/slide1.xml" Id="Re69677bf48894b45" /><Relationship Type="http://schemas.openxmlformats.org/officeDocument/2006/relationships/slide" Target="/ppt/slides/slide2.xml" Id="R7e927f417ae34b8f" /><Relationship Type="http://schemas.openxmlformats.org/officeDocument/2006/relationships/slide" Target="/ppt/slides/slide3.xml" Id="R3783ae4695874e74" /><Relationship Type="http://schemas.openxmlformats.org/officeDocument/2006/relationships/slide" Target="/ppt/slides/slide4.xml" Id="Raa8613ff07c54427" /><Relationship Type="http://schemas.openxmlformats.org/officeDocument/2006/relationships/slide" Target="/ppt/slides/slide5.xml" Id="R00d88ee3a0b5451b" /><Relationship Type="http://schemas.openxmlformats.org/officeDocument/2006/relationships/slide" Target="/ppt/slides/slide6.xml" Id="R00bfce9a5499414c" /><Relationship Type="http://schemas.openxmlformats.org/officeDocument/2006/relationships/slide" Target="/ppt/slides/slide7.xml" Id="R9cf29a5a3a6f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094a69583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02b7512604eef" /><Relationship Type="http://schemas.openxmlformats.org/officeDocument/2006/relationships/theme" Target="/ppt/slideMasters/theme/theme1.xml" Id="R324526e0b45b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d02b751260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b77116c8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558c3b44846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d889e6cb4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9b905dfbc49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235202340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6b53e272e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cf334c408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SMÅGE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SMÅGE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3 614 499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9 088 570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12 122 236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SMÅGE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