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67b0fbad654b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28784be268448a3"/>
  </p:sldMasterIdLst>
  <p:sldIdLst>
    <p:sldId xmlns:r="http://schemas.openxmlformats.org/officeDocument/2006/relationships" id="256" r:id="Rfe04b4813d744af6"/>
    <p:sldId xmlns:r="http://schemas.openxmlformats.org/officeDocument/2006/relationships" id="257" r:id="Rb6b1ccd930cc4d12"/>
    <p:sldId xmlns:r="http://schemas.openxmlformats.org/officeDocument/2006/relationships" id="258" r:id="Radcb1887d8dc4656"/>
    <p:sldId xmlns:r="http://schemas.openxmlformats.org/officeDocument/2006/relationships" id="259" r:id="R25abf1712ff64206"/>
    <p:sldId xmlns:r="http://schemas.openxmlformats.org/officeDocument/2006/relationships" id="260" r:id="R2d8878bb8e3a4fe2"/>
    <p:sldId xmlns:r="http://schemas.openxmlformats.org/officeDocument/2006/relationships" id="261" r:id="R0458545089e044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8784be268448a3" /><Relationship Type="http://schemas.openxmlformats.org/officeDocument/2006/relationships/slide" Target="/ppt/slides/slide1.xml" Id="Rfe04b4813d744af6" /><Relationship Type="http://schemas.openxmlformats.org/officeDocument/2006/relationships/slide" Target="/ppt/slides/slide2.xml" Id="Rb6b1ccd930cc4d12" /><Relationship Type="http://schemas.openxmlformats.org/officeDocument/2006/relationships/slide" Target="/ppt/slides/slide3.xml" Id="Radcb1887d8dc4656" /><Relationship Type="http://schemas.openxmlformats.org/officeDocument/2006/relationships/slide" Target="/ppt/slides/slide4.xml" Id="R25abf1712ff64206" /><Relationship Type="http://schemas.openxmlformats.org/officeDocument/2006/relationships/slide" Target="/ppt/slides/slide5.xml" Id="R2d8878bb8e3a4fe2" /><Relationship Type="http://schemas.openxmlformats.org/officeDocument/2006/relationships/slide" Target="/ppt/slides/slide6.xml" Id="R0458545089e044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1d5361cb2441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71348cd75c453c" /><Relationship Type="http://schemas.openxmlformats.org/officeDocument/2006/relationships/theme" Target="/ppt/slideMasters/theme/theme1.xml" Id="Rd452fede2e8f438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71348cd75c45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634c0eacdf45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e1edacddaa4f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04e919ded84b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89526240a148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495f84e8794fc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40345a729f46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TRAVTRENER DAG-SVEINUNG DALEN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TRAVTRENER DAG-SVEINUNG DALEN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TRAVTRENER DAG-SVEINUNG DALEN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TRAVTRENER DAG-SVEINUNG DALEN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TRAVTRENER DAG-SVEINUNG DALEN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TRAVTRENER DAG-SVEINUNG DALEN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1 553 341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37 799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29 483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189 849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637 016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TRAVTRENER DAG-SVEINUNG DALEN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920 356 893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TRAVTRENER DAG-SVEINUNG DALEN AS</a:t>
            </a:r>
          </a:p>
        </p:txBody>
      </p:sp>
    </p:spTree>
  </p:cSld>
  <p:clrMapOvr>
    <a:masterClrMapping xmlns:a="http://schemas.openxmlformats.org/drawingml/2006/main"/>
  </p:clrMapOvr>
</p:sld>
</file>