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164a9280b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38ecdc584f4b7f"/>
  </p:sldMasterIdLst>
  <p:sldIdLst>
    <p:sldId xmlns:r="http://schemas.openxmlformats.org/officeDocument/2006/relationships" id="256" r:id="R4bc5ecfc7e0d4137"/>
    <p:sldId xmlns:r="http://schemas.openxmlformats.org/officeDocument/2006/relationships" id="257" r:id="R81a3325ba6d54595"/>
    <p:sldId xmlns:r="http://schemas.openxmlformats.org/officeDocument/2006/relationships" id="258" r:id="Reb5613477c3345c3"/>
    <p:sldId xmlns:r="http://schemas.openxmlformats.org/officeDocument/2006/relationships" id="259" r:id="R64392bc5b049436e"/>
    <p:sldId xmlns:r="http://schemas.openxmlformats.org/officeDocument/2006/relationships" id="260" r:id="R3de0b795be724642"/>
    <p:sldId xmlns:r="http://schemas.openxmlformats.org/officeDocument/2006/relationships" id="261" r:id="Rd60422c348f14750"/>
    <p:sldId xmlns:r="http://schemas.openxmlformats.org/officeDocument/2006/relationships" id="262" r:id="R4fb544f75e7a4f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8ecdc584f4b7f" /><Relationship Type="http://schemas.openxmlformats.org/officeDocument/2006/relationships/slide" Target="/ppt/slides/slide1.xml" Id="R4bc5ecfc7e0d4137" /><Relationship Type="http://schemas.openxmlformats.org/officeDocument/2006/relationships/slide" Target="/ppt/slides/slide2.xml" Id="R81a3325ba6d54595" /><Relationship Type="http://schemas.openxmlformats.org/officeDocument/2006/relationships/slide" Target="/ppt/slides/slide3.xml" Id="Reb5613477c3345c3" /><Relationship Type="http://schemas.openxmlformats.org/officeDocument/2006/relationships/slide" Target="/ppt/slides/slide4.xml" Id="R64392bc5b049436e" /><Relationship Type="http://schemas.openxmlformats.org/officeDocument/2006/relationships/slide" Target="/ppt/slides/slide5.xml" Id="R3de0b795be724642" /><Relationship Type="http://schemas.openxmlformats.org/officeDocument/2006/relationships/slide" Target="/ppt/slides/slide6.xml" Id="Rd60422c348f14750" /><Relationship Type="http://schemas.openxmlformats.org/officeDocument/2006/relationships/slide" Target="/ppt/slides/slide7.xml" Id="R4fb544f75e7a4f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31f24ced54c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4e63484ea4374" /><Relationship Type="http://schemas.openxmlformats.org/officeDocument/2006/relationships/theme" Target="/ppt/slideMasters/theme/theme1.xml" Id="Rdc42849e099b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b4e63484ea43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718ddbc7c43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3a1b157234c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041743e754c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85033de3248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2f85d3edb44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c72ba3eca4d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66104e6d24b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AG47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AG47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AG47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AG47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AG47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AG47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179 074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AG47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WIG ANNE GRETE BJØRNSEN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AG47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Holmengrenda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920 356 885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AG47 INVEST AS</a:t>
            </a:r>
          </a:p>
        </p:txBody>
      </p:sp>
    </p:spTree>
  </p:cSld>
  <p:clrMapOvr>
    <a:masterClrMapping xmlns:a="http://schemas.openxmlformats.org/drawingml/2006/main"/>
  </p:clrMapOvr>
</p:sld>
</file>