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214babd40f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0737f08a94185"/>
  </p:sldMasterIdLst>
  <p:sldIdLst>
    <p:sldId xmlns:r="http://schemas.openxmlformats.org/officeDocument/2006/relationships" id="256" r:id="R674b6a0b8906464f"/>
    <p:sldId xmlns:r="http://schemas.openxmlformats.org/officeDocument/2006/relationships" id="257" r:id="R5e9a199fb10a4724"/>
    <p:sldId xmlns:r="http://schemas.openxmlformats.org/officeDocument/2006/relationships" id="258" r:id="R012d23640ba44cd2"/>
    <p:sldId xmlns:r="http://schemas.openxmlformats.org/officeDocument/2006/relationships" id="259" r:id="R395e1aee30a6424b"/>
    <p:sldId xmlns:r="http://schemas.openxmlformats.org/officeDocument/2006/relationships" id="260" r:id="Rfed9b1ff342b4d84"/>
    <p:sldId xmlns:r="http://schemas.openxmlformats.org/officeDocument/2006/relationships" id="261" r:id="Rd59c29c340374d6e"/>
    <p:sldId xmlns:r="http://schemas.openxmlformats.org/officeDocument/2006/relationships" id="262" r:id="Rec1d18b58a9a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0737f08a94185" /><Relationship Type="http://schemas.openxmlformats.org/officeDocument/2006/relationships/slide" Target="/ppt/slides/slide1.xml" Id="R674b6a0b8906464f" /><Relationship Type="http://schemas.openxmlformats.org/officeDocument/2006/relationships/slide" Target="/ppt/slides/slide2.xml" Id="R5e9a199fb10a4724" /><Relationship Type="http://schemas.openxmlformats.org/officeDocument/2006/relationships/slide" Target="/ppt/slides/slide3.xml" Id="R012d23640ba44cd2" /><Relationship Type="http://schemas.openxmlformats.org/officeDocument/2006/relationships/slide" Target="/ppt/slides/slide4.xml" Id="R395e1aee30a6424b" /><Relationship Type="http://schemas.openxmlformats.org/officeDocument/2006/relationships/slide" Target="/ppt/slides/slide5.xml" Id="Rfed9b1ff342b4d84" /><Relationship Type="http://schemas.openxmlformats.org/officeDocument/2006/relationships/slide" Target="/ppt/slides/slide6.xml" Id="Rd59c29c340374d6e" /><Relationship Type="http://schemas.openxmlformats.org/officeDocument/2006/relationships/slide" Target="/ppt/slides/slide7.xml" Id="Rec1d18b58a9a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a4266f76842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91e2fddff493f" /><Relationship Type="http://schemas.openxmlformats.org/officeDocument/2006/relationships/theme" Target="/ppt/slideMasters/theme/theme1.xml" Id="R25b0d3f369b444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c91e2fddff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d81cdab49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4130b660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b6489d885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80bc327346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641069f71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a87b44efa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c16efb148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CARVOEIRO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CARVOEIRO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CARVOEIRO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CARVOEIRO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CARVOEIRO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CARVOEIRO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3 374 643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CARVOEIRO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FØRSUND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GVEIN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CARVOEIRO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920 356 192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CARVOEIRO EIENDOM AS</a:t>
            </a:r>
          </a:p>
        </p:txBody>
      </p:sp>
    </p:spTree>
  </p:cSld>
  <p:clrMapOvr>
    <a:masterClrMapping xmlns:a="http://schemas.openxmlformats.org/drawingml/2006/main"/>
  </p:clrMapOvr>
</p:sld>
</file>