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c2c8d3ec62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89332040a49c0"/>
  </p:sldMasterIdLst>
  <p:sldIdLst>
    <p:sldId xmlns:r="http://schemas.openxmlformats.org/officeDocument/2006/relationships" id="256" r:id="R8fc94c4165474844"/>
    <p:sldId xmlns:r="http://schemas.openxmlformats.org/officeDocument/2006/relationships" id="257" r:id="Rd59111e9fd0c41f7"/>
    <p:sldId xmlns:r="http://schemas.openxmlformats.org/officeDocument/2006/relationships" id="258" r:id="R62c281453e9b47a2"/>
    <p:sldId xmlns:r="http://schemas.openxmlformats.org/officeDocument/2006/relationships" id="259" r:id="Rb3fff79eda4e4375"/>
    <p:sldId xmlns:r="http://schemas.openxmlformats.org/officeDocument/2006/relationships" id="260" r:id="R15422ce65e424a8a"/>
    <p:sldId xmlns:r="http://schemas.openxmlformats.org/officeDocument/2006/relationships" id="261" r:id="R1539c2607c3349fd"/>
    <p:sldId xmlns:r="http://schemas.openxmlformats.org/officeDocument/2006/relationships" id="262" r:id="R4beb2299ffad42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89332040a49c0" /><Relationship Type="http://schemas.openxmlformats.org/officeDocument/2006/relationships/slide" Target="/ppt/slides/slide1.xml" Id="R8fc94c4165474844" /><Relationship Type="http://schemas.openxmlformats.org/officeDocument/2006/relationships/slide" Target="/ppt/slides/slide2.xml" Id="Rd59111e9fd0c41f7" /><Relationship Type="http://schemas.openxmlformats.org/officeDocument/2006/relationships/slide" Target="/ppt/slides/slide3.xml" Id="R62c281453e9b47a2" /><Relationship Type="http://schemas.openxmlformats.org/officeDocument/2006/relationships/slide" Target="/ppt/slides/slide4.xml" Id="Rb3fff79eda4e4375" /><Relationship Type="http://schemas.openxmlformats.org/officeDocument/2006/relationships/slide" Target="/ppt/slides/slide5.xml" Id="R15422ce65e424a8a" /><Relationship Type="http://schemas.openxmlformats.org/officeDocument/2006/relationships/slide" Target="/ppt/slides/slide6.xml" Id="R1539c2607c3349fd" /><Relationship Type="http://schemas.openxmlformats.org/officeDocument/2006/relationships/slide" Target="/ppt/slides/slide7.xml" Id="R4beb2299ffad42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a2a97c7614d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58e5726824f7a" /><Relationship Type="http://schemas.openxmlformats.org/officeDocument/2006/relationships/theme" Target="/ppt/slideMasters/theme/theme1.xml" Id="Rdf8636fd29ce4f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058e5726824f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e83775629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93933ad3d4a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fb97137b14e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244050a2c40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4db024e1a4d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6fbe39c4a47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53ee9501248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SERVETECH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SERVETECH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1 054 591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DAVID KLAUSEN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SERVETECH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Wildenveys gate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3022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920 354 971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SERVETECH AS</a:t>
            </a:r>
          </a:p>
        </p:txBody>
      </p:sp>
    </p:spTree>
  </p:cSld>
  <p:clrMapOvr>
    <a:masterClrMapping xmlns:a="http://schemas.openxmlformats.org/drawingml/2006/main"/>
  </p:clrMapOvr>
</p:sld>
</file>