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aa459658204c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d9dcf176724752"/>
  </p:sldMasterIdLst>
  <p:sldIdLst>
    <p:sldId xmlns:r="http://schemas.openxmlformats.org/officeDocument/2006/relationships" id="256" r:id="R09c641281bff4b5c"/>
    <p:sldId xmlns:r="http://schemas.openxmlformats.org/officeDocument/2006/relationships" id="257" r:id="Rcf5f9f95aa894697"/>
    <p:sldId xmlns:r="http://schemas.openxmlformats.org/officeDocument/2006/relationships" id="258" r:id="R1f7e958a2d1345b9"/>
    <p:sldId xmlns:r="http://schemas.openxmlformats.org/officeDocument/2006/relationships" id="259" r:id="R48ccb4f208444e6d"/>
    <p:sldId xmlns:r="http://schemas.openxmlformats.org/officeDocument/2006/relationships" id="260" r:id="Reaa948481ad74b14"/>
    <p:sldId xmlns:r="http://schemas.openxmlformats.org/officeDocument/2006/relationships" id="261" r:id="R593a2573bf7e4b15"/>
    <p:sldId xmlns:r="http://schemas.openxmlformats.org/officeDocument/2006/relationships" id="262" r:id="Rdba736ecd048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9dcf176724752" /><Relationship Type="http://schemas.openxmlformats.org/officeDocument/2006/relationships/slide" Target="/ppt/slides/slide1.xml" Id="R09c641281bff4b5c" /><Relationship Type="http://schemas.openxmlformats.org/officeDocument/2006/relationships/slide" Target="/ppt/slides/slide2.xml" Id="Rcf5f9f95aa894697" /><Relationship Type="http://schemas.openxmlformats.org/officeDocument/2006/relationships/slide" Target="/ppt/slides/slide3.xml" Id="R1f7e958a2d1345b9" /><Relationship Type="http://schemas.openxmlformats.org/officeDocument/2006/relationships/slide" Target="/ppt/slides/slide4.xml" Id="R48ccb4f208444e6d" /><Relationship Type="http://schemas.openxmlformats.org/officeDocument/2006/relationships/slide" Target="/ppt/slides/slide5.xml" Id="Reaa948481ad74b14" /><Relationship Type="http://schemas.openxmlformats.org/officeDocument/2006/relationships/slide" Target="/ppt/slides/slide6.xml" Id="R593a2573bf7e4b15" /><Relationship Type="http://schemas.openxmlformats.org/officeDocument/2006/relationships/slide" Target="/ppt/slides/slide7.xml" Id="Rdba736ecd048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84cb082a647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cda9476c64dad" /><Relationship Type="http://schemas.openxmlformats.org/officeDocument/2006/relationships/theme" Target="/ppt/slideMasters/theme/theme1.xml" Id="Rfef3b2f82511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cda9476c64d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9f5bb5e7b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de3b7496748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bb61a3bab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2de68bd2b45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44bfaf830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03204e9fb48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8f2dd00d5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 LINK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 LINK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1 592 022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145 151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DAVIDSEN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Svendsens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davidsen@sportslink.no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920 354 823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 LINK AS</a:t>
            </a:r>
          </a:p>
        </p:txBody>
      </p:sp>
    </p:spTree>
  </p:cSld>
  <p:clrMapOvr>
    <a:masterClrMapping xmlns:a="http://schemas.openxmlformats.org/drawingml/2006/main"/>
  </p:clrMapOvr>
</p:sld>
</file>