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39b289fa2845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5ab9c2b9934f7e"/>
  </p:sldMasterIdLst>
  <p:sldIdLst>
    <p:sldId xmlns:r="http://schemas.openxmlformats.org/officeDocument/2006/relationships" id="256" r:id="R93991297c3474a48"/>
    <p:sldId xmlns:r="http://schemas.openxmlformats.org/officeDocument/2006/relationships" id="257" r:id="R9cec82055ed14b46"/>
    <p:sldId xmlns:r="http://schemas.openxmlformats.org/officeDocument/2006/relationships" id="258" r:id="R2474a18a8dd7444c"/>
    <p:sldId xmlns:r="http://schemas.openxmlformats.org/officeDocument/2006/relationships" id="259" r:id="R58856f913eb24100"/>
    <p:sldId xmlns:r="http://schemas.openxmlformats.org/officeDocument/2006/relationships" id="260" r:id="R6829400b9ac641c8"/>
    <p:sldId xmlns:r="http://schemas.openxmlformats.org/officeDocument/2006/relationships" id="261" r:id="R0a510eddfc7b40e4"/>
    <p:sldId xmlns:r="http://schemas.openxmlformats.org/officeDocument/2006/relationships" id="262" r:id="R813ef3f117564c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5ab9c2b9934f7e" /><Relationship Type="http://schemas.openxmlformats.org/officeDocument/2006/relationships/slide" Target="/ppt/slides/slide1.xml" Id="R93991297c3474a48" /><Relationship Type="http://schemas.openxmlformats.org/officeDocument/2006/relationships/slide" Target="/ppt/slides/slide2.xml" Id="R9cec82055ed14b46" /><Relationship Type="http://schemas.openxmlformats.org/officeDocument/2006/relationships/slide" Target="/ppt/slides/slide3.xml" Id="R2474a18a8dd7444c" /><Relationship Type="http://schemas.openxmlformats.org/officeDocument/2006/relationships/slide" Target="/ppt/slides/slide4.xml" Id="R58856f913eb24100" /><Relationship Type="http://schemas.openxmlformats.org/officeDocument/2006/relationships/slide" Target="/ppt/slides/slide5.xml" Id="R6829400b9ac641c8" /><Relationship Type="http://schemas.openxmlformats.org/officeDocument/2006/relationships/slide" Target="/ppt/slides/slide6.xml" Id="R0a510eddfc7b40e4" /><Relationship Type="http://schemas.openxmlformats.org/officeDocument/2006/relationships/slide" Target="/ppt/slides/slide7.xml" Id="R813ef3f117564c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803885934a4d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e56f6d6f74ab6" /><Relationship Type="http://schemas.openxmlformats.org/officeDocument/2006/relationships/theme" Target="/ppt/slideMasters/theme/theme1.xml" Id="R184a2caf62684a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4e56f6d6f74a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32b7a8dda47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45a27b7484e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6491ad55049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44063884e4c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022ea818d4f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6c3e501bb46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4219b404048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MAXI BILPLEIE OG BILVASK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 BILPLEIE OG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MAXI BILPLEIE OG BILVASK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 BILPLEIE OG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 BILPLEIE OG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 BILPLEIE OG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1 364 078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750 866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544 694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585 862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 BILPLEIE OG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HUSSEIN MOHAMMED IBRAHIM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 BILPLEIE OG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Aslak Bolts gate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2316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920 354 815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 BILPLEIE OG BILVASK AS</a:t>
            </a:r>
          </a:p>
        </p:txBody>
      </p:sp>
    </p:spTree>
  </p:cSld>
  <p:clrMapOvr>
    <a:masterClrMapping xmlns:a="http://schemas.openxmlformats.org/drawingml/2006/main"/>
  </p:clrMapOvr>
</p:sld>
</file>