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d59373f35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6752e1d8543a8"/>
  </p:sldMasterIdLst>
  <p:sldIdLst>
    <p:sldId xmlns:r="http://schemas.openxmlformats.org/officeDocument/2006/relationships" id="256" r:id="Rc164ff333b274454"/>
    <p:sldId xmlns:r="http://schemas.openxmlformats.org/officeDocument/2006/relationships" id="257" r:id="Rc7aedf920c454bdc"/>
    <p:sldId xmlns:r="http://schemas.openxmlformats.org/officeDocument/2006/relationships" id="258" r:id="R2c63590fa5694982"/>
    <p:sldId xmlns:r="http://schemas.openxmlformats.org/officeDocument/2006/relationships" id="259" r:id="Rf9591d47b95a4a71"/>
    <p:sldId xmlns:r="http://schemas.openxmlformats.org/officeDocument/2006/relationships" id="260" r:id="Rcda5009774c44aef"/>
    <p:sldId xmlns:r="http://schemas.openxmlformats.org/officeDocument/2006/relationships" id="261" r:id="R59d7b89fc91e4258"/>
    <p:sldId xmlns:r="http://schemas.openxmlformats.org/officeDocument/2006/relationships" id="262" r:id="R55098a3d4c4e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6752e1d8543a8" /><Relationship Type="http://schemas.openxmlformats.org/officeDocument/2006/relationships/slide" Target="/ppt/slides/slide1.xml" Id="Rc164ff333b274454" /><Relationship Type="http://schemas.openxmlformats.org/officeDocument/2006/relationships/slide" Target="/ppt/slides/slide2.xml" Id="Rc7aedf920c454bdc" /><Relationship Type="http://schemas.openxmlformats.org/officeDocument/2006/relationships/slide" Target="/ppt/slides/slide3.xml" Id="R2c63590fa5694982" /><Relationship Type="http://schemas.openxmlformats.org/officeDocument/2006/relationships/slide" Target="/ppt/slides/slide4.xml" Id="Rf9591d47b95a4a71" /><Relationship Type="http://schemas.openxmlformats.org/officeDocument/2006/relationships/slide" Target="/ppt/slides/slide5.xml" Id="Rcda5009774c44aef" /><Relationship Type="http://schemas.openxmlformats.org/officeDocument/2006/relationships/slide" Target="/ppt/slides/slide6.xml" Id="R59d7b89fc91e4258" /><Relationship Type="http://schemas.openxmlformats.org/officeDocument/2006/relationships/slide" Target="/ppt/slides/slide7.xml" Id="R55098a3d4c4e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07e07c56a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dfa74c60b4dd9" /><Relationship Type="http://schemas.openxmlformats.org/officeDocument/2006/relationships/theme" Target="/ppt/slideMasters/theme/theme1.xml" Id="R541cb1a5b4d84d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dfa74c60b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be4b99eb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4c6103847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475a8f7ef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d1dfd142e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596addc064c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ae8f771b7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c739f794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NIKLAS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NIKLAS BYGG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2 163 916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497 217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NIKLAS RAFAEL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Frogneralleen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920 354 793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NIKLAS BYGG AS</a:t>
            </a:r>
          </a:p>
        </p:txBody>
      </p:sp>
    </p:spTree>
  </p:cSld>
  <p:clrMapOvr>
    <a:masterClrMapping xmlns:a="http://schemas.openxmlformats.org/drawingml/2006/main"/>
  </p:clrMapOvr>
</p:sld>
</file>