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de6cfa061c4a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45454780f94409"/>
  </p:sldMasterIdLst>
  <p:sldIdLst>
    <p:sldId xmlns:r="http://schemas.openxmlformats.org/officeDocument/2006/relationships" id="256" r:id="R2cc9c9a6816641ce"/>
    <p:sldId xmlns:r="http://schemas.openxmlformats.org/officeDocument/2006/relationships" id="257" r:id="R440783926bcf4fe8"/>
    <p:sldId xmlns:r="http://schemas.openxmlformats.org/officeDocument/2006/relationships" id="258" r:id="Rc23017c435b7432a"/>
    <p:sldId xmlns:r="http://schemas.openxmlformats.org/officeDocument/2006/relationships" id="259" r:id="R8dfd8b65f60a4217"/>
    <p:sldId xmlns:r="http://schemas.openxmlformats.org/officeDocument/2006/relationships" id="260" r:id="R6f92b0117ab54dbe"/>
    <p:sldId xmlns:r="http://schemas.openxmlformats.org/officeDocument/2006/relationships" id="261" r:id="Rc366f99e1dbc4702"/>
    <p:sldId xmlns:r="http://schemas.openxmlformats.org/officeDocument/2006/relationships" id="262" r:id="Rf0e9579e04bd46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45454780f94409" /><Relationship Type="http://schemas.openxmlformats.org/officeDocument/2006/relationships/slide" Target="/ppt/slides/slide1.xml" Id="R2cc9c9a6816641ce" /><Relationship Type="http://schemas.openxmlformats.org/officeDocument/2006/relationships/slide" Target="/ppt/slides/slide2.xml" Id="R440783926bcf4fe8" /><Relationship Type="http://schemas.openxmlformats.org/officeDocument/2006/relationships/slide" Target="/ppt/slides/slide3.xml" Id="Rc23017c435b7432a" /><Relationship Type="http://schemas.openxmlformats.org/officeDocument/2006/relationships/slide" Target="/ppt/slides/slide4.xml" Id="R8dfd8b65f60a4217" /><Relationship Type="http://schemas.openxmlformats.org/officeDocument/2006/relationships/slide" Target="/ppt/slides/slide5.xml" Id="R6f92b0117ab54dbe" /><Relationship Type="http://schemas.openxmlformats.org/officeDocument/2006/relationships/slide" Target="/ppt/slides/slide6.xml" Id="Rc366f99e1dbc4702" /><Relationship Type="http://schemas.openxmlformats.org/officeDocument/2006/relationships/slide" Target="/ppt/slides/slide7.xml" Id="Rf0e9579e04bd46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ce98fa10484c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afe0d32df411b" /><Relationship Type="http://schemas.openxmlformats.org/officeDocument/2006/relationships/theme" Target="/ppt/slideMasters/theme/theme1.xml" Id="Rf7b66ebb39fd4f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0afe0d32df41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4700d4dce4e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b9dc8d3424a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ec084708547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819a47bc948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bf8a52f7744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a8134e67640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e37a3615e42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HALVING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HALVING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−294 677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−2 174 314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4 721 200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6 788 804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STORVESTREINVEST AS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WAU I/O AS  –  18,9 %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ILLØKKEN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SPORSEM HOLDING AS  –  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MASKINRINGEN AS  –  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Trondhjemsvegen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2821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920 354 513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