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b01336097e43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40f12ae77441d6"/>
  </p:sldMasterIdLst>
  <p:sldIdLst>
    <p:sldId xmlns:r="http://schemas.openxmlformats.org/officeDocument/2006/relationships" id="256" r:id="Rf5e53c3b66934abf"/>
    <p:sldId xmlns:r="http://schemas.openxmlformats.org/officeDocument/2006/relationships" id="257" r:id="R6c0145cf23f64bd1"/>
    <p:sldId xmlns:r="http://schemas.openxmlformats.org/officeDocument/2006/relationships" id="258" r:id="Rac7a267a1c564060"/>
    <p:sldId xmlns:r="http://schemas.openxmlformats.org/officeDocument/2006/relationships" id="259" r:id="Rb65034de0a2140d6"/>
    <p:sldId xmlns:r="http://schemas.openxmlformats.org/officeDocument/2006/relationships" id="260" r:id="Rd33a194e9d944f15"/>
    <p:sldId xmlns:r="http://schemas.openxmlformats.org/officeDocument/2006/relationships" id="261" r:id="R08e81ff48dd04a26"/>
    <p:sldId xmlns:r="http://schemas.openxmlformats.org/officeDocument/2006/relationships" id="262" r:id="R76f2cfbbfc5f47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0f12ae77441d6" /><Relationship Type="http://schemas.openxmlformats.org/officeDocument/2006/relationships/slide" Target="/ppt/slides/slide1.xml" Id="Rf5e53c3b66934abf" /><Relationship Type="http://schemas.openxmlformats.org/officeDocument/2006/relationships/slide" Target="/ppt/slides/slide2.xml" Id="R6c0145cf23f64bd1" /><Relationship Type="http://schemas.openxmlformats.org/officeDocument/2006/relationships/slide" Target="/ppt/slides/slide3.xml" Id="Rac7a267a1c564060" /><Relationship Type="http://schemas.openxmlformats.org/officeDocument/2006/relationships/slide" Target="/ppt/slides/slide4.xml" Id="Rb65034de0a2140d6" /><Relationship Type="http://schemas.openxmlformats.org/officeDocument/2006/relationships/slide" Target="/ppt/slides/slide5.xml" Id="Rd33a194e9d944f15" /><Relationship Type="http://schemas.openxmlformats.org/officeDocument/2006/relationships/slide" Target="/ppt/slides/slide6.xml" Id="R08e81ff48dd04a26" /><Relationship Type="http://schemas.openxmlformats.org/officeDocument/2006/relationships/slide" Target="/ppt/slides/slide7.xml" Id="R76f2cfbbfc5f47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29a0692f142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e0e7bb7944bff" /><Relationship Type="http://schemas.openxmlformats.org/officeDocument/2006/relationships/theme" Target="/ppt/slideMasters/theme/theme1.xml" Id="R90ce7705a1984c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ce0e7bb7944b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7925af275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3470967ef40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2822a974546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9a4b267134d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030e4f6ed43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8255b55e148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4e5e6a4bc40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−2 174 314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4 721 200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6 788 804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EDUTAIN AS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 ANDERS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MADSHUS ØYVIND GRØNN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INVEST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SMEDSHAMMER RUNE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Trondhjemsvegen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920 354 513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HALVING AS</a:t>
            </a:r>
          </a:p>
        </p:txBody>
      </p:sp>
    </p:spTree>
  </p:cSld>
  <p:clrMapOvr>
    <a:masterClrMapping xmlns:a="http://schemas.openxmlformats.org/drawingml/2006/main"/>
  </p:clrMapOvr>
</p:sld>
</file>