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46836502d4e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5f72b971f4d0f"/>
  </p:sldMasterIdLst>
  <p:sldIdLst>
    <p:sldId xmlns:r="http://schemas.openxmlformats.org/officeDocument/2006/relationships" id="256" r:id="Rdc36076d28ae4e7d"/>
    <p:sldId xmlns:r="http://schemas.openxmlformats.org/officeDocument/2006/relationships" id="257" r:id="R66a14f22adc64524"/>
    <p:sldId xmlns:r="http://schemas.openxmlformats.org/officeDocument/2006/relationships" id="258" r:id="R3113b2964622426f"/>
    <p:sldId xmlns:r="http://schemas.openxmlformats.org/officeDocument/2006/relationships" id="259" r:id="Rb84d9f5e2cfa4b30"/>
    <p:sldId xmlns:r="http://schemas.openxmlformats.org/officeDocument/2006/relationships" id="260" r:id="Rd7c2d1315fbe42bb"/>
    <p:sldId xmlns:r="http://schemas.openxmlformats.org/officeDocument/2006/relationships" id="261" r:id="R7f59815ed65b4386"/>
    <p:sldId xmlns:r="http://schemas.openxmlformats.org/officeDocument/2006/relationships" id="262" r:id="R0013b6f4f61e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5f72b971f4d0f" /><Relationship Type="http://schemas.openxmlformats.org/officeDocument/2006/relationships/slide" Target="/ppt/slides/slide1.xml" Id="Rdc36076d28ae4e7d" /><Relationship Type="http://schemas.openxmlformats.org/officeDocument/2006/relationships/slide" Target="/ppt/slides/slide2.xml" Id="R66a14f22adc64524" /><Relationship Type="http://schemas.openxmlformats.org/officeDocument/2006/relationships/slide" Target="/ppt/slides/slide3.xml" Id="R3113b2964622426f" /><Relationship Type="http://schemas.openxmlformats.org/officeDocument/2006/relationships/slide" Target="/ppt/slides/slide4.xml" Id="Rb84d9f5e2cfa4b30" /><Relationship Type="http://schemas.openxmlformats.org/officeDocument/2006/relationships/slide" Target="/ppt/slides/slide5.xml" Id="Rd7c2d1315fbe42bb" /><Relationship Type="http://schemas.openxmlformats.org/officeDocument/2006/relationships/slide" Target="/ppt/slides/slide6.xml" Id="R7f59815ed65b4386" /><Relationship Type="http://schemas.openxmlformats.org/officeDocument/2006/relationships/slide" Target="/ppt/slides/slide7.xml" Id="R0013b6f4f61e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3f4a51c66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65eaa3db44b4" /><Relationship Type="http://schemas.openxmlformats.org/officeDocument/2006/relationships/theme" Target="/ppt/slideMasters/theme/theme1.xml" Id="R69a030c82449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565eaa3db44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e5b0b7dc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f8d968605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2fa519871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8429d4c8e4b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66360e10347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4f652d45041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b5d23f6a9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TECHNOLOGIES WORKSHOP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TECHNOLOGIES WORKSHOP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1 727 333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13 950 793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TECHNOLOGIES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920 353 967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TECHNOLOGIES WORKSHOP AS</a:t>
            </a:r>
          </a:p>
        </p:txBody>
      </p:sp>
    </p:spTree>
  </p:cSld>
  <p:clrMapOvr>
    <a:masterClrMapping xmlns:a="http://schemas.openxmlformats.org/drawingml/2006/main"/>
  </p:clrMapOvr>
</p:sld>
</file>