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b80a8ce3864d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844a76d1a949f8"/>
  </p:sldMasterIdLst>
  <p:sldIdLst>
    <p:sldId xmlns:r="http://schemas.openxmlformats.org/officeDocument/2006/relationships" id="256" r:id="Rc51a195e87964bd4"/>
    <p:sldId xmlns:r="http://schemas.openxmlformats.org/officeDocument/2006/relationships" id="257" r:id="R63dc4bcf998349a2"/>
    <p:sldId xmlns:r="http://schemas.openxmlformats.org/officeDocument/2006/relationships" id="258" r:id="R3ed505f79c9c40d7"/>
    <p:sldId xmlns:r="http://schemas.openxmlformats.org/officeDocument/2006/relationships" id="259" r:id="R134d488db5484a20"/>
    <p:sldId xmlns:r="http://schemas.openxmlformats.org/officeDocument/2006/relationships" id="260" r:id="R34a5c805da014499"/>
    <p:sldId xmlns:r="http://schemas.openxmlformats.org/officeDocument/2006/relationships" id="261" r:id="Rb9e034e7d0604594"/>
    <p:sldId xmlns:r="http://schemas.openxmlformats.org/officeDocument/2006/relationships" id="262" r:id="Ra7bc78fafc6441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844a76d1a949f8" /><Relationship Type="http://schemas.openxmlformats.org/officeDocument/2006/relationships/slide" Target="/ppt/slides/slide1.xml" Id="Rc51a195e87964bd4" /><Relationship Type="http://schemas.openxmlformats.org/officeDocument/2006/relationships/slide" Target="/ppt/slides/slide2.xml" Id="R63dc4bcf998349a2" /><Relationship Type="http://schemas.openxmlformats.org/officeDocument/2006/relationships/slide" Target="/ppt/slides/slide3.xml" Id="R3ed505f79c9c40d7" /><Relationship Type="http://schemas.openxmlformats.org/officeDocument/2006/relationships/slide" Target="/ppt/slides/slide4.xml" Id="R134d488db5484a20" /><Relationship Type="http://schemas.openxmlformats.org/officeDocument/2006/relationships/slide" Target="/ppt/slides/slide5.xml" Id="R34a5c805da014499" /><Relationship Type="http://schemas.openxmlformats.org/officeDocument/2006/relationships/slide" Target="/ppt/slides/slide6.xml" Id="Rb9e034e7d0604594" /><Relationship Type="http://schemas.openxmlformats.org/officeDocument/2006/relationships/slide" Target="/ppt/slides/slide7.xml" Id="Ra7bc78fafc6441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56f972d01641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1bbec916a4c74" /><Relationship Type="http://schemas.openxmlformats.org/officeDocument/2006/relationships/theme" Target="/ppt/slideMasters/theme/theme1.xml" Id="R52cd886ead6c4a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81bbec916a4c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eab690a394a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0cf866d2443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1e3ebe5c947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36fd22e3446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add38393a4b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8e24c10f542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57373f61c4e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KRAFTIUTVIKLING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KRAFTIUTVIKLING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KRAFTIUTVIKLING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KRAFTIUTVIKLING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KRAFTIUTVIKLING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KRAFTIUTVIKLING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2 229 080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856 891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664 715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1 572 426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1 920 971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KRAFTIUTVIKLING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MELSNES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KRAFTIUTVIKLING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Kristin Melsnes, Falsens gate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kristin.melsnes@gmail.com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920 351 182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KRAFTIUTVIKLING AS</a:t>
            </a:r>
          </a:p>
        </p:txBody>
      </p:sp>
    </p:spTree>
  </p:cSld>
  <p:clrMapOvr>
    <a:masterClrMapping xmlns:a="http://schemas.openxmlformats.org/drawingml/2006/main"/>
  </p:clrMapOvr>
</p:sld>
</file>