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00cee2f1e249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0fad56888f4388"/>
  </p:sldMasterIdLst>
  <p:sldIdLst>
    <p:sldId xmlns:r="http://schemas.openxmlformats.org/officeDocument/2006/relationships" id="256" r:id="R188a0ced1d6e4a0f"/>
    <p:sldId xmlns:r="http://schemas.openxmlformats.org/officeDocument/2006/relationships" id="257" r:id="Rd8f3a6710b0c45ca"/>
    <p:sldId xmlns:r="http://schemas.openxmlformats.org/officeDocument/2006/relationships" id="258" r:id="R115e551f7c0d4e12"/>
    <p:sldId xmlns:r="http://schemas.openxmlformats.org/officeDocument/2006/relationships" id="259" r:id="Ra8dda10f17884177"/>
    <p:sldId xmlns:r="http://schemas.openxmlformats.org/officeDocument/2006/relationships" id="260" r:id="R383a4eb7f60c4ad7"/>
    <p:sldId xmlns:r="http://schemas.openxmlformats.org/officeDocument/2006/relationships" id="261" r:id="R77ddd165dc764181"/>
    <p:sldId xmlns:r="http://schemas.openxmlformats.org/officeDocument/2006/relationships" id="262" r:id="R2db17b9f85cd46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0fad56888f4388" /><Relationship Type="http://schemas.openxmlformats.org/officeDocument/2006/relationships/slide" Target="/ppt/slides/slide1.xml" Id="R188a0ced1d6e4a0f" /><Relationship Type="http://schemas.openxmlformats.org/officeDocument/2006/relationships/slide" Target="/ppt/slides/slide2.xml" Id="Rd8f3a6710b0c45ca" /><Relationship Type="http://schemas.openxmlformats.org/officeDocument/2006/relationships/slide" Target="/ppt/slides/slide3.xml" Id="R115e551f7c0d4e12" /><Relationship Type="http://schemas.openxmlformats.org/officeDocument/2006/relationships/slide" Target="/ppt/slides/slide4.xml" Id="Ra8dda10f17884177" /><Relationship Type="http://schemas.openxmlformats.org/officeDocument/2006/relationships/slide" Target="/ppt/slides/slide5.xml" Id="R383a4eb7f60c4ad7" /><Relationship Type="http://schemas.openxmlformats.org/officeDocument/2006/relationships/slide" Target="/ppt/slides/slide6.xml" Id="R77ddd165dc764181" /><Relationship Type="http://schemas.openxmlformats.org/officeDocument/2006/relationships/slide" Target="/ppt/slides/slide7.xml" Id="R2db17b9f85cd46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6d511d35b48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ba59cd4cc410e" /><Relationship Type="http://schemas.openxmlformats.org/officeDocument/2006/relationships/theme" Target="/ppt/slideMasters/theme/theme1.xml" Id="Rd3da2b58dcc24c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0ba59cd4cc41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9caa5448542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edb35a2fe45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b119a1c9e4c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ec85ddb6a4b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3e921181e4e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f2502cfc04f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fe13f862547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PROPELL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PROPELL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−256 719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6 934 470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7 307 589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BRUGÅRD CHRISTIAN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 MONA HAFSTAD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Brugård, Holmendammen terrasse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920 351 077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PROPELL HOLDING AS</a:t>
            </a:r>
          </a:p>
        </p:txBody>
      </p:sp>
    </p:spTree>
  </p:cSld>
  <p:clrMapOvr>
    <a:masterClrMapping xmlns:a="http://schemas.openxmlformats.org/drawingml/2006/main"/>
  </p:clrMapOvr>
</p:sld>
</file>