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25b23a522041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0d12aedd84656"/>
  </p:sldMasterIdLst>
  <p:sldIdLst>
    <p:sldId xmlns:r="http://schemas.openxmlformats.org/officeDocument/2006/relationships" id="256" r:id="R08992b1380ce4d7b"/>
    <p:sldId xmlns:r="http://schemas.openxmlformats.org/officeDocument/2006/relationships" id="257" r:id="Ra1e170df2cc74732"/>
    <p:sldId xmlns:r="http://schemas.openxmlformats.org/officeDocument/2006/relationships" id="258" r:id="R418e4e3175794ad5"/>
    <p:sldId xmlns:r="http://schemas.openxmlformats.org/officeDocument/2006/relationships" id="259" r:id="R0cd2625c18d542fc"/>
    <p:sldId xmlns:r="http://schemas.openxmlformats.org/officeDocument/2006/relationships" id="260" r:id="R86b2bab8ef2f487e"/>
    <p:sldId xmlns:r="http://schemas.openxmlformats.org/officeDocument/2006/relationships" id="261" r:id="R1367a510069547f3"/>
    <p:sldId xmlns:r="http://schemas.openxmlformats.org/officeDocument/2006/relationships" id="262" r:id="R87102ec858ae43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0d12aedd84656" /><Relationship Type="http://schemas.openxmlformats.org/officeDocument/2006/relationships/slide" Target="/ppt/slides/slide1.xml" Id="R08992b1380ce4d7b" /><Relationship Type="http://schemas.openxmlformats.org/officeDocument/2006/relationships/slide" Target="/ppt/slides/slide2.xml" Id="Ra1e170df2cc74732" /><Relationship Type="http://schemas.openxmlformats.org/officeDocument/2006/relationships/slide" Target="/ppt/slides/slide3.xml" Id="R418e4e3175794ad5" /><Relationship Type="http://schemas.openxmlformats.org/officeDocument/2006/relationships/slide" Target="/ppt/slides/slide4.xml" Id="R0cd2625c18d542fc" /><Relationship Type="http://schemas.openxmlformats.org/officeDocument/2006/relationships/slide" Target="/ppt/slides/slide5.xml" Id="R86b2bab8ef2f487e" /><Relationship Type="http://schemas.openxmlformats.org/officeDocument/2006/relationships/slide" Target="/ppt/slides/slide6.xml" Id="R1367a510069547f3" /><Relationship Type="http://schemas.openxmlformats.org/officeDocument/2006/relationships/slide" Target="/ppt/slides/slide7.xml" Id="R87102ec858ae43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0e31edd91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6bdcc88e249b3" /><Relationship Type="http://schemas.openxmlformats.org/officeDocument/2006/relationships/theme" Target="/ppt/slideMasters/theme/theme1.xml" Id="R92abbd89156c4d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76bdcc88e249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9ccf6b31f4b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39f5db729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8dc605c5540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f2ec86ad043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afd7d5b6e49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f4b0e0f9943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72df02d9c47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ADECCO BUSINESS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BUSINESS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ADECCO BUSINESS SOLUTIONS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BUSINESS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BUSINESS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BUSINESS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11 738 000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6 047 000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BUSINESS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ADECCO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BUSINESS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Askekroken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920 348 114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BUSINESS SOLUTIONS AS</a:t>
            </a:r>
          </a:p>
        </p:txBody>
      </p:sp>
    </p:spTree>
  </p:cSld>
  <p:clrMapOvr>
    <a:masterClrMapping xmlns:a="http://schemas.openxmlformats.org/drawingml/2006/main"/>
  </p:clrMapOvr>
</p:sld>
</file>