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9adcec8cd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089a157334a00"/>
  </p:sldMasterIdLst>
  <p:sldIdLst>
    <p:sldId xmlns:r="http://schemas.openxmlformats.org/officeDocument/2006/relationships" id="256" r:id="R9b2f91347ade4450"/>
    <p:sldId xmlns:r="http://schemas.openxmlformats.org/officeDocument/2006/relationships" id="257" r:id="R5dd1f9162ecd47d2"/>
    <p:sldId xmlns:r="http://schemas.openxmlformats.org/officeDocument/2006/relationships" id="258" r:id="R44c8f46459934415"/>
    <p:sldId xmlns:r="http://schemas.openxmlformats.org/officeDocument/2006/relationships" id="259" r:id="R75cf82b2b3c24125"/>
    <p:sldId xmlns:r="http://schemas.openxmlformats.org/officeDocument/2006/relationships" id="260" r:id="R706ee0b94cc341c0"/>
    <p:sldId xmlns:r="http://schemas.openxmlformats.org/officeDocument/2006/relationships" id="261" r:id="Rd71927c2fe9e468d"/>
    <p:sldId xmlns:r="http://schemas.openxmlformats.org/officeDocument/2006/relationships" id="262" r:id="R5f8d585ee7d3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089a157334a00" /><Relationship Type="http://schemas.openxmlformats.org/officeDocument/2006/relationships/slide" Target="/ppt/slides/slide1.xml" Id="R9b2f91347ade4450" /><Relationship Type="http://schemas.openxmlformats.org/officeDocument/2006/relationships/slide" Target="/ppt/slides/slide2.xml" Id="R5dd1f9162ecd47d2" /><Relationship Type="http://schemas.openxmlformats.org/officeDocument/2006/relationships/slide" Target="/ppt/slides/slide3.xml" Id="R44c8f46459934415" /><Relationship Type="http://schemas.openxmlformats.org/officeDocument/2006/relationships/slide" Target="/ppt/slides/slide4.xml" Id="R75cf82b2b3c24125" /><Relationship Type="http://schemas.openxmlformats.org/officeDocument/2006/relationships/slide" Target="/ppt/slides/slide5.xml" Id="R706ee0b94cc341c0" /><Relationship Type="http://schemas.openxmlformats.org/officeDocument/2006/relationships/slide" Target="/ppt/slides/slide6.xml" Id="Rd71927c2fe9e468d" /><Relationship Type="http://schemas.openxmlformats.org/officeDocument/2006/relationships/slide" Target="/ppt/slides/slide7.xml" Id="R5f8d585ee7d3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0b9044d3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6aba67814b28" /><Relationship Type="http://schemas.openxmlformats.org/officeDocument/2006/relationships/theme" Target="/ppt/slideMasters/theme/theme1.xml" Id="Rd45c4ddc5c79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66aba6781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07bb2e3c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63751c240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4bc5a8a0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db262ce4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10a3e1a7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210347e7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b7b7d05f4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SOLUTIONS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78 544 788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