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5588a0b39547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6ec6f836424e49"/>
  </p:sldMasterIdLst>
  <p:sldIdLst>
    <p:sldId xmlns:r="http://schemas.openxmlformats.org/officeDocument/2006/relationships" id="256" r:id="R8f7d1d50dfee414e"/>
    <p:sldId xmlns:r="http://schemas.openxmlformats.org/officeDocument/2006/relationships" id="257" r:id="Re9960bb0e902413b"/>
    <p:sldId xmlns:r="http://schemas.openxmlformats.org/officeDocument/2006/relationships" id="258" r:id="Rf35b87c7647a4457"/>
    <p:sldId xmlns:r="http://schemas.openxmlformats.org/officeDocument/2006/relationships" id="259" r:id="R065791384aa24595"/>
    <p:sldId xmlns:r="http://schemas.openxmlformats.org/officeDocument/2006/relationships" id="260" r:id="R57b351af455f4431"/>
    <p:sldId xmlns:r="http://schemas.openxmlformats.org/officeDocument/2006/relationships" id="261" r:id="Rc9393dbee2da4b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ec6f836424e49" /><Relationship Type="http://schemas.openxmlformats.org/officeDocument/2006/relationships/slide" Target="/ppt/slides/slide1.xml" Id="R8f7d1d50dfee414e" /><Relationship Type="http://schemas.openxmlformats.org/officeDocument/2006/relationships/slide" Target="/ppt/slides/slide2.xml" Id="Re9960bb0e902413b" /><Relationship Type="http://schemas.openxmlformats.org/officeDocument/2006/relationships/slide" Target="/ppt/slides/slide3.xml" Id="Rf35b87c7647a4457" /><Relationship Type="http://schemas.openxmlformats.org/officeDocument/2006/relationships/slide" Target="/ppt/slides/slide4.xml" Id="R065791384aa24595" /><Relationship Type="http://schemas.openxmlformats.org/officeDocument/2006/relationships/slide" Target="/ppt/slides/slide5.xml" Id="R57b351af455f4431" /><Relationship Type="http://schemas.openxmlformats.org/officeDocument/2006/relationships/slide" Target="/ppt/slides/slide6.xml" Id="Rc9393dbee2da4b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b9e9b4282d4d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9f9636d06438f" /><Relationship Type="http://schemas.openxmlformats.org/officeDocument/2006/relationships/theme" Target="/ppt/slideMasters/theme/theme1.xml" Id="Rdda40ceb203a44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79f9636d0643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00672a2e341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1729b9af847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f5f78a4cb41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8d5c4b0de45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596f6d72243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b63b5012841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BACKUP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Gjellebekkstubben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02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www.backup-bygg.no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920 342 248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