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3304626b0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61d1219e64185"/>
  </p:sldMasterIdLst>
  <p:sldIdLst>
    <p:sldId xmlns:r="http://schemas.openxmlformats.org/officeDocument/2006/relationships" id="256" r:id="R69f9e880d0944945"/>
    <p:sldId xmlns:r="http://schemas.openxmlformats.org/officeDocument/2006/relationships" id="257" r:id="R5bed6c69d71b433d"/>
    <p:sldId xmlns:r="http://schemas.openxmlformats.org/officeDocument/2006/relationships" id="258" r:id="Rca956bc7357644fd"/>
    <p:sldId xmlns:r="http://schemas.openxmlformats.org/officeDocument/2006/relationships" id="259" r:id="Rcb54397af59d4a1b"/>
    <p:sldId xmlns:r="http://schemas.openxmlformats.org/officeDocument/2006/relationships" id="260" r:id="Rfd0a7357a52b4091"/>
    <p:sldId xmlns:r="http://schemas.openxmlformats.org/officeDocument/2006/relationships" id="261" r:id="R2b7c7111e7d8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61d1219e64185" /><Relationship Type="http://schemas.openxmlformats.org/officeDocument/2006/relationships/slide" Target="/ppt/slides/slide1.xml" Id="R69f9e880d0944945" /><Relationship Type="http://schemas.openxmlformats.org/officeDocument/2006/relationships/slide" Target="/ppt/slides/slide2.xml" Id="R5bed6c69d71b433d" /><Relationship Type="http://schemas.openxmlformats.org/officeDocument/2006/relationships/slide" Target="/ppt/slides/slide3.xml" Id="Rca956bc7357644fd" /><Relationship Type="http://schemas.openxmlformats.org/officeDocument/2006/relationships/slide" Target="/ppt/slides/slide4.xml" Id="Rcb54397af59d4a1b" /><Relationship Type="http://schemas.openxmlformats.org/officeDocument/2006/relationships/slide" Target="/ppt/slides/slide5.xml" Id="Rfd0a7357a52b4091" /><Relationship Type="http://schemas.openxmlformats.org/officeDocument/2006/relationships/slide" Target="/ppt/slides/slide6.xml" Id="R2b7c7111e7d8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fa1b8d112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8e1826d04d55" /><Relationship Type="http://schemas.openxmlformats.org/officeDocument/2006/relationships/theme" Target="/ppt/slideMasters/theme/theme1.xml" Id="R7a06bfa71370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d8e1826d0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e3d026a9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2e27f914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ed8f17e4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c517f0a5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38fe76e9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e0eac56b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