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31f505c1b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9351b407646fb"/>
  </p:sldMasterIdLst>
  <p:sldIdLst>
    <p:sldId xmlns:r="http://schemas.openxmlformats.org/officeDocument/2006/relationships" id="256" r:id="Ra25d1234f62e4737"/>
    <p:sldId xmlns:r="http://schemas.openxmlformats.org/officeDocument/2006/relationships" id="257" r:id="R567b55104c504d81"/>
    <p:sldId xmlns:r="http://schemas.openxmlformats.org/officeDocument/2006/relationships" id="258" r:id="R6254c115e8b04f74"/>
    <p:sldId xmlns:r="http://schemas.openxmlformats.org/officeDocument/2006/relationships" id="259" r:id="R008b4accc63a467f"/>
    <p:sldId xmlns:r="http://schemas.openxmlformats.org/officeDocument/2006/relationships" id="260" r:id="R03937ddf5d994198"/>
    <p:sldId xmlns:r="http://schemas.openxmlformats.org/officeDocument/2006/relationships" id="261" r:id="R435295ae06204d45"/>
    <p:sldId xmlns:r="http://schemas.openxmlformats.org/officeDocument/2006/relationships" id="262" r:id="R13c144fe786f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9351b407646fb" /><Relationship Type="http://schemas.openxmlformats.org/officeDocument/2006/relationships/slide" Target="/ppt/slides/slide1.xml" Id="Ra25d1234f62e4737" /><Relationship Type="http://schemas.openxmlformats.org/officeDocument/2006/relationships/slide" Target="/ppt/slides/slide2.xml" Id="R567b55104c504d81" /><Relationship Type="http://schemas.openxmlformats.org/officeDocument/2006/relationships/slide" Target="/ppt/slides/slide3.xml" Id="R6254c115e8b04f74" /><Relationship Type="http://schemas.openxmlformats.org/officeDocument/2006/relationships/slide" Target="/ppt/slides/slide4.xml" Id="R008b4accc63a467f" /><Relationship Type="http://schemas.openxmlformats.org/officeDocument/2006/relationships/slide" Target="/ppt/slides/slide5.xml" Id="R03937ddf5d994198" /><Relationship Type="http://schemas.openxmlformats.org/officeDocument/2006/relationships/slide" Target="/ppt/slides/slide6.xml" Id="R435295ae06204d45" /><Relationship Type="http://schemas.openxmlformats.org/officeDocument/2006/relationships/slide" Target="/ppt/slides/slide7.xml" Id="R13c144fe786f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8867a34dd44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d19a7e5f4854" /><Relationship Type="http://schemas.openxmlformats.org/officeDocument/2006/relationships/theme" Target="/ppt/slideMasters/theme/theme1.xml" Id="R20a4be587ac8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6d19a7e5f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05762850e49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44154d95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da0d3b13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b634138d4c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94a6bbfc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e9a77544647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bf53d127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STERK SAUS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STERK SAUS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409 287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SAUSBASE AS  –  93,1 %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MAGNE  –  6,9 %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920 338 976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STERK SAUS AS</a:t>
            </a:r>
          </a:p>
        </p:txBody>
      </p:sp>
    </p:spTree>
  </p:cSld>
  <p:clrMapOvr>
    <a:masterClrMapping xmlns:a="http://schemas.openxmlformats.org/drawingml/2006/main"/>
  </p:clrMapOvr>
</p:sld>
</file>