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179971f754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3f45879f964506"/>
  </p:sldMasterIdLst>
  <p:sldIdLst>
    <p:sldId xmlns:r="http://schemas.openxmlformats.org/officeDocument/2006/relationships" id="256" r:id="Re481f3c275344cad"/>
    <p:sldId xmlns:r="http://schemas.openxmlformats.org/officeDocument/2006/relationships" id="257" r:id="Rc73f649857c84ee0"/>
    <p:sldId xmlns:r="http://schemas.openxmlformats.org/officeDocument/2006/relationships" id="258" r:id="Rfec33e60bc1a4753"/>
    <p:sldId xmlns:r="http://schemas.openxmlformats.org/officeDocument/2006/relationships" id="259" r:id="R1e83f6dee7564068"/>
    <p:sldId xmlns:r="http://schemas.openxmlformats.org/officeDocument/2006/relationships" id="260" r:id="Re6470b1ba0ef4ce0"/>
    <p:sldId xmlns:r="http://schemas.openxmlformats.org/officeDocument/2006/relationships" id="261" r:id="Rb77d7734cd3a43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3f45879f964506" /><Relationship Type="http://schemas.openxmlformats.org/officeDocument/2006/relationships/slide" Target="/ppt/slides/slide1.xml" Id="Re481f3c275344cad" /><Relationship Type="http://schemas.openxmlformats.org/officeDocument/2006/relationships/slide" Target="/ppt/slides/slide2.xml" Id="Rc73f649857c84ee0" /><Relationship Type="http://schemas.openxmlformats.org/officeDocument/2006/relationships/slide" Target="/ppt/slides/slide3.xml" Id="Rfec33e60bc1a4753" /><Relationship Type="http://schemas.openxmlformats.org/officeDocument/2006/relationships/slide" Target="/ppt/slides/slide4.xml" Id="R1e83f6dee7564068" /><Relationship Type="http://schemas.openxmlformats.org/officeDocument/2006/relationships/slide" Target="/ppt/slides/slide5.xml" Id="Re6470b1ba0ef4ce0" /><Relationship Type="http://schemas.openxmlformats.org/officeDocument/2006/relationships/slide" Target="/ppt/slides/slide6.xml" Id="Rb77d7734cd3a43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a111421f748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634461c9044f8" /><Relationship Type="http://schemas.openxmlformats.org/officeDocument/2006/relationships/theme" Target="/ppt/slideMasters/theme/theme1.xml" Id="Rbe5baac4d79440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634461c9044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6f4434c0a46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cc9fe5ab3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c746759dd46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67706d3e44d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d74a4965d41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45a7c87e2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TEPF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TEPF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2.Eikeli terrasse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920 336 663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TEPF AS</a:t>
            </a:r>
          </a:p>
        </p:txBody>
      </p:sp>
    </p:spTree>
  </p:cSld>
  <p:clrMapOvr>
    <a:masterClrMapping xmlns:a="http://schemas.openxmlformats.org/drawingml/2006/main"/>
  </p:clrMapOvr>
</p:sld>
</file>