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d7a9da7f9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eda46fde04543"/>
  </p:sldMasterIdLst>
  <p:sldIdLst>
    <p:sldId xmlns:r="http://schemas.openxmlformats.org/officeDocument/2006/relationships" id="256" r:id="R437aff67604d4cc3"/>
    <p:sldId xmlns:r="http://schemas.openxmlformats.org/officeDocument/2006/relationships" id="257" r:id="Rf3eb8be74ff6415d"/>
    <p:sldId xmlns:r="http://schemas.openxmlformats.org/officeDocument/2006/relationships" id="258" r:id="R742b2814580042ba"/>
    <p:sldId xmlns:r="http://schemas.openxmlformats.org/officeDocument/2006/relationships" id="259" r:id="Rc0f667d4ef4c4a54"/>
    <p:sldId xmlns:r="http://schemas.openxmlformats.org/officeDocument/2006/relationships" id="260" r:id="R45ed550dbcc74963"/>
    <p:sldId xmlns:r="http://schemas.openxmlformats.org/officeDocument/2006/relationships" id="261" r:id="R354242af826b40fa"/>
    <p:sldId xmlns:r="http://schemas.openxmlformats.org/officeDocument/2006/relationships" id="262" r:id="R551f60f31752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eda46fde04543" /><Relationship Type="http://schemas.openxmlformats.org/officeDocument/2006/relationships/slide" Target="/ppt/slides/slide1.xml" Id="R437aff67604d4cc3" /><Relationship Type="http://schemas.openxmlformats.org/officeDocument/2006/relationships/slide" Target="/ppt/slides/slide2.xml" Id="Rf3eb8be74ff6415d" /><Relationship Type="http://schemas.openxmlformats.org/officeDocument/2006/relationships/slide" Target="/ppt/slides/slide3.xml" Id="R742b2814580042ba" /><Relationship Type="http://schemas.openxmlformats.org/officeDocument/2006/relationships/slide" Target="/ppt/slides/slide4.xml" Id="Rc0f667d4ef4c4a54" /><Relationship Type="http://schemas.openxmlformats.org/officeDocument/2006/relationships/slide" Target="/ppt/slides/slide5.xml" Id="R45ed550dbcc74963" /><Relationship Type="http://schemas.openxmlformats.org/officeDocument/2006/relationships/slide" Target="/ppt/slides/slide6.xml" Id="R354242af826b40fa" /><Relationship Type="http://schemas.openxmlformats.org/officeDocument/2006/relationships/slide" Target="/ppt/slides/slide7.xml" Id="R551f60f31752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2124a5c06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a58953c3e4d88" /><Relationship Type="http://schemas.openxmlformats.org/officeDocument/2006/relationships/theme" Target="/ppt/slideMasters/theme/theme1.xml" Id="R4c62b64e9d00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a58953c3e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63b3d66ca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2cdfb5f8b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d71585194e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fbae32d1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3593b44ed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4e7be1d46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506d6d43b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ILSE AS ble etablert [år] og holder til i Hemnesberget.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SJØVOLD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8640 Hemnesberget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920 336 205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ILSE AS</a:t>
            </a:r>
          </a:p>
        </p:txBody>
      </p:sp>
    </p:spTree>
  </p:cSld>
  <p:clrMapOvr>
    <a:masterClrMapping xmlns:a="http://schemas.openxmlformats.org/drawingml/2006/main"/>
  </p:clrMapOvr>
</p:sld>
</file>