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f9d037b4c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adec0620748c6"/>
  </p:sldMasterIdLst>
  <p:sldIdLst>
    <p:sldId xmlns:r="http://schemas.openxmlformats.org/officeDocument/2006/relationships" id="256" r:id="R4f7aea6703564e61"/>
    <p:sldId xmlns:r="http://schemas.openxmlformats.org/officeDocument/2006/relationships" id="257" r:id="Rab19f2cfb07a44e5"/>
    <p:sldId xmlns:r="http://schemas.openxmlformats.org/officeDocument/2006/relationships" id="258" r:id="Ra496eca070fb4f14"/>
    <p:sldId xmlns:r="http://schemas.openxmlformats.org/officeDocument/2006/relationships" id="259" r:id="R685ad86023c84ff9"/>
    <p:sldId xmlns:r="http://schemas.openxmlformats.org/officeDocument/2006/relationships" id="260" r:id="Rebf1057219dd47fb"/>
    <p:sldId xmlns:r="http://schemas.openxmlformats.org/officeDocument/2006/relationships" id="261" r:id="Rb56eff760151486f"/>
    <p:sldId xmlns:r="http://schemas.openxmlformats.org/officeDocument/2006/relationships" id="262" r:id="R5cfb5fd3ae0d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adec0620748c6" /><Relationship Type="http://schemas.openxmlformats.org/officeDocument/2006/relationships/slide" Target="/ppt/slides/slide1.xml" Id="R4f7aea6703564e61" /><Relationship Type="http://schemas.openxmlformats.org/officeDocument/2006/relationships/slide" Target="/ppt/slides/slide2.xml" Id="Rab19f2cfb07a44e5" /><Relationship Type="http://schemas.openxmlformats.org/officeDocument/2006/relationships/slide" Target="/ppt/slides/slide3.xml" Id="Ra496eca070fb4f14" /><Relationship Type="http://schemas.openxmlformats.org/officeDocument/2006/relationships/slide" Target="/ppt/slides/slide4.xml" Id="R685ad86023c84ff9" /><Relationship Type="http://schemas.openxmlformats.org/officeDocument/2006/relationships/slide" Target="/ppt/slides/slide5.xml" Id="Rebf1057219dd47fb" /><Relationship Type="http://schemas.openxmlformats.org/officeDocument/2006/relationships/slide" Target="/ppt/slides/slide6.xml" Id="Rb56eff760151486f" /><Relationship Type="http://schemas.openxmlformats.org/officeDocument/2006/relationships/slide" Target="/ppt/slides/slide7.xml" Id="R5cfb5fd3ae0d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23e0534d9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318ed72a4d21" /><Relationship Type="http://schemas.openxmlformats.org/officeDocument/2006/relationships/theme" Target="/ppt/slideMasters/theme/theme1.xml" Id="R23e70d04ffa1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7318ed72a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d6ebe848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c91b57fe9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bda28556a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a0051bbd1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727b0dfca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7c6902d07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7ea53488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