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f5eb7bd3da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2b291822f48c2"/>
  </p:sldMasterIdLst>
  <p:sldIdLst>
    <p:sldId xmlns:r="http://schemas.openxmlformats.org/officeDocument/2006/relationships" id="256" r:id="Rc32d70804cc84ef8"/>
    <p:sldId xmlns:r="http://schemas.openxmlformats.org/officeDocument/2006/relationships" id="257" r:id="R04e4dfe315774433"/>
    <p:sldId xmlns:r="http://schemas.openxmlformats.org/officeDocument/2006/relationships" id="258" r:id="R362ace5fe5d04753"/>
    <p:sldId xmlns:r="http://schemas.openxmlformats.org/officeDocument/2006/relationships" id="259" r:id="R475863e4599d4630"/>
    <p:sldId xmlns:r="http://schemas.openxmlformats.org/officeDocument/2006/relationships" id="260" r:id="R3a8b2e915106475b"/>
    <p:sldId xmlns:r="http://schemas.openxmlformats.org/officeDocument/2006/relationships" id="261" r:id="R30ee757d7ad24b1f"/>
    <p:sldId xmlns:r="http://schemas.openxmlformats.org/officeDocument/2006/relationships" id="262" r:id="Re8438abb775448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2b291822f48c2" /><Relationship Type="http://schemas.openxmlformats.org/officeDocument/2006/relationships/slide" Target="/ppt/slides/slide1.xml" Id="Rc32d70804cc84ef8" /><Relationship Type="http://schemas.openxmlformats.org/officeDocument/2006/relationships/slide" Target="/ppt/slides/slide2.xml" Id="R04e4dfe315774433" /><Relationship Type="http://schemas.openxmlformats.org/officeDocument/2006/relationships/slide" Target="/ppt/slides/slide3.xml" Id="R362ace5fe5d04753" /><Relationship Type="http://schemas.openxmlformats.org/officeDocument/2006/relationships/slide" Target="/ppt/slides/slide4.xml" Id="R475863e4599d4630" /><Relationship Type="http://schemas.openxmlformats.org/officeDocument/2006/relationships/slide" Target="/ppt/slides/slide5.xml" Id="R3a8b2e915106475b" /><Relationship Type="http://schemas.openxmlformats.org/officeDocument/2006/relationships/slide" Target="/ppt/slides/slide6.xml" Id="R30ee757d7ad24b1f" /><Relationship Type="http://schemas.openxmlformats.org/officeDocument/2006/relationships/slide" Target="/ppt/slides/slide7.xml" Id="Re8438abb775448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ee4628a5f45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157c8468546c6" /><Relationship Type="http://schemas.openxmlformats.org/officeDocument/2006/relationships/theme" Target="/ppt/slideMasters/theme/theme1.xml" Id="Rfd9ca205ab7b4f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6157c8468546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1e30daa3c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be93bb0ff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f6c3becd1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278aa68ea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acf6b19d840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2011fc384c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8191c6e0a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INDUSTRI AUTOMASJON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INDUSTRI AUTOMASJON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INDUSTRI AUTOMASJON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INDUSTRI AUTOMASJON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INDUSTRI AUTOMASJON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INDUSTRI AUTOMASJON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62 541 683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11 438 082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12 050 126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54 792 692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INDUSTRI AUTOMASJON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SDIP ATLANTA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INDUSTRI AUTOMASJON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Haugåsstubben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920 325 637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INDUSTRI AUTOMASJON AS</a:t>
            </a:r>
          </a:p>
        </p:txBody>
      </p:sp>
    </p:spTree>
  </p:cSld>
  <p:clrMapOvr>
    <a:masterClrMapping xmlns:a="http://schemas.openxmlformats.org/drawingml/2006/main"/>
  </p:clrMapOvr>
</p:sld>
</file>