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55f5c1234e4a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9d48b26bd84aa7"/>
  </p:sldMasterIdLst>
  <p:sldIdLst>
    <p:sldId xmlns:r="http://schemas.openxmlformats.org/officeDocument/2006/relationships" id="256" r:id="R7f5961be21704c25"/>
    <p:sldId xmlns:r="http://schemas.openxmlformats.org/officeDocument/2006/relationships" id="257" r:id="R529c5bf1f69245f5"/>
    <p:sldId xmlns:r="http://schemas.openxmlformats.org/officeDocument/2006/relationships" id="258" r:id="Rf956307d5de44fec"/>
    <p:sldId xmlns:r="http://schemas.openxmlformats.org/officeDocument/2006/relationships" id="259" r:id="R6679c2214e314377"/>
    <p:sldId xmlns:r="http://schemas.openxmlformats.org/officeDocument/2006/relationships" id="260" r:id="R0e48993adb004829"/>
    <p:sldId xmlns:r="http://schemas.openxmlformats.org/officeDocument/2006/relationships" id="261" r:id="R98e62a8c3d9e426a"/>
    <p:sldId xmlns:r="http://schemas.openxmlformats.org/officeDocument/2006/relationships" id="262" r:id="Ra9e0a02a5dce4e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9d48b26bd84aa7" /><Relationship Type="http://schemas.openxmlformats.org/officeDocument/2006/relationships/slide" Target="/ppt/slides/slide1.xml" Id="R7f5961be21704c25" /><Relationship Type="http://schemas.openxmlformats.org/officeDocument/2006/relationships/slide" Target="/ppt/slides/slide2.xml" Id="R529c5bf1f69245f5" /><Relationship Type="http://schemas.openxmlformats.org/officeDocument/2006/relationships/slide" Target="/ppt/slides/slide3.xml" Id="Rf956307d5de44fec" /><Relationship Type="http://schemas.openxmlformats.org/officeDocument/2006/relationships/slide" Target="/ppt/slides/slide4.xml" Id="R6679c2214e314377" /><Relationship Type="http://schemas.openxmlformats.org/officeDocument/2006/relationships/slide" Target="/ppt/slides/slide5.xml" Id="R0e48993adb004829" /><Relationship Type="http://schemas.openxmlformats.org/officeDocument/2006/relationships/slide" Target="/ppt/slides/slide6.xml" Id="R98e62a8c3d9e426a" /><Relationship Type="http://schemas.openxmlformats.org/officeDocument/2006/relationships/slide" Target="/ppt/slides/slide7.xml" Id="Ra9e0a02a5dce4e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f7f809bcb448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73b6d32c149d2" /><Relationship Type="http://schemas.openxmlformats.org/officeDocument/2006/relationships/theme" Target="/ppt/slideMasters/theme/theme1.xml" Id="R8dd2bbf3dab94c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b73b6d32c149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5db2752c3344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0f2595ebc48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f9399288145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3e02727ca446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5bf60d0c24e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3977bab5649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0b013421c45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DWI MOR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DWI MOR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DWI MOR AS ble etablert [år] og holder til i Ørje.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DWI MOR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DWI MOR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DWI MOR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70 531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DWI MOR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ØISTAD HANNE ELISABETH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DWI MOR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Idrettsveien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1870 Ørje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920 320 902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DWI MOR AS</a:t>
            </a:r>
          </a:p>
        </p:txBody>
      </p:sp>
    </p:spTree>
  </p:cSld>
  <p:clrMapOvr>
    <a:masterClrMapping xmlns:a="http://schemas.openxmlformats.org/drawingml/2006/main"/>
  </p:clrMapOvr>
</p:sld>
</file>