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7031499adc4d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1c5493e64649b4"/>
  </p:sldMasterIdLst>
  <p:sldIdLst>
    <p:sldId xmlns:r="http://schemas.openxmlformats.org/officeDocument/2006/relationships" id="256" r:id="R80c3073ad3564713"/>
    <p:sldId xmlns:r="http://schemas.openxmlformats.org/officeDocument/2006/relationships" id="257" r:id="Ra6208edfe6ca4d5d"/>
    <p:sldId xmlns:r="http://schemas.openxmlformats.org/officeDocument/2006/relationships" id="258" r:id="Re454e3ecc59b4ed0"/>
    <p:sldId xmlns:r="http://schemas.openxmlformats.org/officeDocument/2006/relationships" id="259" r:id="R33ac00c8bc644c65"/>
    <p:sldId xmlns:r="http://schemas.openxmlformats.org/officeDocument/2006/relationships" id="260" r:id="R9f8e82fe38c94361"/>
    <p:sldId xmlns:r="http://schemas.openxmlformats.org/officeDocument/2006/relationships" id="261" r:id="Re14b8e3baa7d4b3f"/>
    <p:sldId xmlns:r="http://schemas.openxmlformats.org/officeDocument/2006/relationships" id="262" r:id="R460e7681d2f340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1c5493e64649b4" /><Relationship Type="http://schemas.openxmlformats.org/officeDocument/2006/relationships/slide" Target="/ppt/slides/slide1.xml" Id="R80c3073ad3564713" /><Relationship Type="http://schemas.openxmlformats.org/officeDocument/2006/relationships/slide" Target="/ppt/slides/slide2.xml" Id="Ra6208edfe6ca4d5d" /><Relationship Type="http://schemas.openxmlformats.org/officeDocument/2006/relationships/slide" Target="/ppt/slides/slide3.xml" Id="Re454e3ecc59b4ed0" /><Relationship Type="http://schemas.openxmlformats.org/officeDocument/2006/relationships/slide" Target="/ppt/slides/slide4.xml" Id="R33ac00c8bc644c65" /><Relationship Type="http://schemas.openxmlformats.org/officeDocument/2006/relationships/slide" Target="/ppt/slides/slide5.xml" Id="R9f8e82fe38c94361" /><Relationship Type="http://schemas.openxmlformats.org/officeDocument/2006/relationships/slide" Target="/ppt/slides/slide6.xml" Id="Re14b8e3baa7d4b3f" /><Relationship Type="http://schemas.openxmlformats.org/officeDocument/2006/relationships/slide" Target="/ppt/slides/slide7.xml" Id="R460e7681d2f340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686e5ba44d45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2941f972245dd" /><Relationship Type="http://schemas.openxmlformats.org/officeDocument/2006/relationships/theme" Target="/ppt/slideMasters/theme/theme1.xml" Id="R98f7808b864741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72941f972245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ae388c6434d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ff454ef9543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c4fa0e94240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7e79fe09e4d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650f3aa994a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752d8dbd94b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4ed4c661848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HELGESEN TEKNISKE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HELGESEN TEKNISKE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HELGESEN TEKNISKE BYGG AS ble etablert [år] og holder til i Valestrandsfossen.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HELGESEN TEKNISKE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HELGESEN TEKNISKE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HELGESEN TEKNISKE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817 348 160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32 307 352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29 454 246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39 604 560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411 722 067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HELGESEN TEKNISKE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RAAHA AS  –  10,8 %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VIJA INVEST AS  –  10,8 %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LÅSTAD-INVEST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BJØRSVIK AS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CLARA CREANDO AS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HELGESEN TEKNISKE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Reigstadvegen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5281 Valestrandsfossen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920 298 486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HELGESEN TEKNISKE BYGG AS</a:t>
            </a:r>
          </a:p>
        </p:txBody>
      </p:sp>
    </p:spTree>
  </p:cSld>
  <p:clrMapOvr>
    <a:masterClrMapping xmlns:a="http://schemas.openxmlformats.org/drawingml/2006/main"/>
  </p:clrMapOvr>
</p:sld>
</file>