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073f3314994c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924f561e4643a7"/>
  </p:sldMasterIdLst>
  <p:sldIdLst>
    <p:sldId xmlns:r="http://schemas.openxmlformats.org/officeDocument/2006/relationships" id="256" r:id="Rb8fd2b0722184bb6"/>
    <p:sldId xmlns:r="http://schemas.openxmlformats.org/officeDocument/2006/relationships" id="257" r:id="Rd4e553e0b0e145aa"/>
    <p:sldId xmlns:r="http://schemas.openxmlformats.org/officeDocument/2006/relationships" id="258" r:id="R89ac58e95bc543ac"/>
    <p:sldId xmlns:r="http://schemas.openxmlformats.org/officeDocument/2006/relationships" id="259" r:id="Re21a2062086041e9"/>
    <p:sldId xmlns:r="http://schemas.openxmlformats.org/officeDocument/2006/relationships" id="260" r:id="Ra5008ac1aaec403f"/>
    <p:sldId xmlns:r="http://schemas.openxmlformats.org/officeDocument/2006/relationships" id="261" r:id="R848f8a44f6d148af"/>
    <p:sldId xmlns:r="http://schemas.openxmlformats.org/officeDocument/2006/relationships" id="262" r:id="R9b872e459ef44c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924f561e4643a7" /><Relationship Type="http://schemas.openxmlformats.org/officeDocument/2006/relationships/slide" Target="/ppt/slides/slide1.xml" Id="Rb8fd2b0722184bb6" /><Relationship Type="http://schemas.openxmlformats.org/officeDocument/2006/relationships/slide" Target="/ppt/slides/slide2.xml" Id="Rd4e553e0b0e145aa" /><Relationship Type="http://schemas.openxmlformats.org/officeDocument/2006/relationships/slide" Target="/ppt/slides/slide3.xml" Id="R89ac58e95bc543ac" /><Relationship Type="http://schemas.openxmlformats.org/officeDocument/2006/relationships/slide" Target="/ppt/slides/slide4.xml" Id="Re21a2062086041e9" /><Relationship Type="http://schemas.openxmlformats.org/officeDocument/2006/relationships/slide" Target="/ppt/slides/slide5.xml" Id="Ra5008ac1aaec403f" /><Relationship Type="http://schemas.openxmlformats.org/officeDocument/2006/relationships/slide" Target="/ppt/slides/slide6.xml" Id="R848f8a44f6d148af" /><Relationship Type="http://schemas.openxmlformats.org/officeDocument/2006/relationships/slide" Target="/ppt/slides/slide7.xml" Id="R9b872e459ef44c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50932d61cb46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6d41d0e0644bea" /><Relationship Type="http://schemas.openxmlformats.org/officeDocument/2006/relationships/theme" Target="/ppt/slideMasters/theme/theme1.xml" Id="R04dfb5aef2c94b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6d41d0e0644b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41965b11864c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3e47a84aff43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592c6e09aa49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dff4c88cae42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f1b3651131447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4982f4f53b44b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d7e1b64bed4d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HELGESEN TEKNISKE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HELGESEN TEKNISKE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HELGESEN TEKNISKE BYGG AS ble etablert [år] og holder til i Valestrandsfossen.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HELGESEN TEKNISKE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HELGESEN TEKNISKE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HELGESEN TEKNISKE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817 348 160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32 307 352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29 454 246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39 604 560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411 722 067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HELGESEN TEKNISKE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LAB AS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RAAHA AS  –  10,8 %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VIJA INVEST AS  –  10,8 %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LÅSTAD-INVEST AS  –  7,3 %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BJØRSVIK AS  –  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CLARA CREANDO AS  –  0,3 %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HELGESEN TEKNISKE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Reigstadvegen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5281 Valestrandsfossen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920 298 486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HELGESEN TEKNISKE BYGG AS</a:t>
            </a:r>
          </a:p>
        </p:txBody>
      </p:sp>
    </p:spTree>
  </p:cSld>
  <p:clrMapOvr>
    <a:masterClrMapping xmlns:a="http://schemas.openxmlformats.org/drawingml/2006/main"/>
  </p:clrMapOvr>
</p:sld>
</file>