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fee3a3016e44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34b27691794176"/>
  </p:sldMasterIdLst>
  <p:sldIdLst>
    <p:sldId xmlns:r="http://schemas.openxmlformats.org/officeDocument/2006/relationships" id="256" r:id="R0a74445733b04002"/>
    <p:sldId xmlns:r="http://schemas.openxmlformats.org/officeDocument/2006/relationships" id="257" r:id="R7c1abeba9648490c"/>
    <p:sldId xmlns:r="http://schemas.openxmlformats.org/officeDocument/2006/relationships" id="258" r:id="Rb74743da1c0d49ca"/>
    <p:sldId xmlns:r="http://schemas.openxmlformats.org/officeDocument/2006/relationships" id="259" r:id="R8ea444806aa64be3"/>
    <p:sldId xmlns:r="http://schemas.openxmlformats.org/officeDocument/2006/relationships" id="260" r:id="R20f905ca9e7c42db"/>
    <p:sldId xmlns:r="http://schemas.openxmlformats.org/officeDocument/2006/relationships" id="261" r:id="R358b252e58304ba5"/>
    <p:sldId xmlns:r="http://schemas.openxmlformats.org/officeDocument/2006/relationships" id="262" r:id="R4bcf341eabe24f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34b27691794176" /><Relationship Type="http://schemas.openxmlformats.org/officeDocument/2006/relationships/slide" Target="/ppt/slides/slide1.xml" Id="R0a74445733b04002" /><Relationship Type="http://schemas.openxmlformats.org/officeDocument/2006/relationships/slide" Target="/ppt/slides/slide2.xml" Id="R7c1abeba9648490c" /><Relationship Type="http://schemas.openxmlformats.org/officeDocument/2006/relationships/slide" Target="/ppt/slides/slide3.xml" Id="Rb74743da1c0d49ca" /><Relationship Type="http://schemas.openxmlformats.org/officeDocument/2006/relationships/slide" Target="/ppt/slides/slide4.xml" Id="R8ea444806aa64be3" /><Relationship Type="http://schemas.openxmlformats.org/officeDocument/2006/relationships/slide" Target="/ppt/slides/slide5.xml" Id="R20f905ca9e7c42db" /><Relationship Type="http://schemas.openxmlformats.org/officeDocument/2006/relationships/slide" Target="/ppt/slides/slide6.xml" Id="R358b252e58304ba5" /><Relationship Type="http://schemas.openxmlformats.org/officeDocument/2006/relationships/slide" Target="/ppt/slides/slide7.xml" Id="R4bcf341eabe24f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fd8a8ce2d14c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45e4380a149ff" /><Relationship Type="http://schemas.openxmlformats.org/officeDocument/2006/relationships/theme" Target="/ppt/slideMasters/theme/theme1.xml" Id="R2a5c0b93ce9d4fb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a45e4380a149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a24e39d8e41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c7aec3da84f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d3332a54b4e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4edac61ba4e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c6333ff0f4b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e78eeacc54f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1eb8215fb4e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TANNÅNESET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TANNÅNESET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TANNÅNESET MASKIN AS ble etablert [år] og holder til i Alvdal.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TANNÅNESET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TANNÅNESET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TANNÅNESET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169 224 091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−543 675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−2 375 262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1 935 296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43 436 480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TANNÅNESET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TANNÅNESET  –  45,3 %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TANNÅNESET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STIAN ØVERDAL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STIAN ØVERDAL  –  14,9 %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TANNÅNESET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TANNÅNESET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Månavei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2560 Alvdal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920 296 149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TANNÅNESET MASKIN AS</a:t>
            </a:r>
          </a:p>
        </p:txBody>
      </p:sp>
    </p:spTree>
  </p:cSld>
  <p:clrMapOvr>
    <a:masterClrMapping xmlns:a="http://schemas.openxmlformats.org/drawingml/2006/main"/>
  </p:clrMapOvr>
</p:sld>
</file>