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8752afa6be4c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7887bb13134ad7"/>
  </p:sldMasterIdLst>
  <p:sldIdLst>
    <p:sldId xmlns:r="http://schemas.openxmlformats.org/officeDocument/2006/relationships" id="256" r:id="R743255a3ccf14d84"/>
    <p:sldId xmlns:r="http://schemas.openxmlformats.org/officeDocument/2006/relationships" id="257" r:id="R9deed213cda644b4"/>
    <p:sldId xmlns:r="http://schemas.openxmlformats.org/officeDocument/2006/relationships" id="258" r:id="R81851ffc08104633"/>
    <p:sldId xmlns:r="http://schemas.openxmlformats.org/officeDocument/2006/relationships" id="259" r:id="Rcfea7dc3bf234ad5"/>
    <p:sldId xmlns:r="http://schemas.openxmlformats.org/officeDocument/2006/relationships" id="260" r:id="R1bed6cd4cdcb42f8"/>
    <p:sldId xmlns:r="http://schemas.openxmlformats.org/officeDocument/2006/relationships" id="261" r:id="R228ed8ca011640e8"/>
    <p:sldId xmlns:r="http://schemas.openxmlformats.org/officeDocument/2006/relationships" id="262" r:id="R6444653df24c4b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7887bb13134ad7" /><Relationship Type="http://schemas.openxmlformats.org/officeDocument/2006/relationships/slide" Target="/ppt/slides/slide1.xml" Id="R743255a3ccf14d84" /><Relationship Type="http://schemas.openxmlformats.org/officeDocument/2006/relationships/slide" Target="/ppt/slides/slide2.xml" Id="R9deed213cda644b4" /><Relationship Type="http://schemas.openxmlformats.org/officeDocument/2006/relationships/slide" Target="/ppt/slides/slide3.xml" Id="R81851ffc08104633" /><Relationship Type="http://schemas.openxmlformats.org/officeDocument/2006/relationships/slide" Target="/ppt/slides/slide4.xml" Id="Rcfea7dc3bf234ad5" /><Relationship Type="http://schemas.openxmlformats.org/officeDocument/2006/relationships/slide" Target="/ppt/slides/slide5.xml" Id="R1bed6cd4cdcb42f8" /><Relationship Type="http://schemas.openxmlformats.org/officeDocument/2006/relationships/slide" Target="/ppt/slides/slide6.xml" Id="R228ed8ca011640e8" /><Relationship Type="http://schemas.openxmlformats.org/officeDocument/2006/relationships/slide" Target="/ppt/slides/slide7.xml" Id="R6444653df24c4b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dc665ac4164d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2dc1a53f74c33" /><Relationship Type="http://schemas.openxmlformats.org/officeDocument/2006/relationships/theme" Target="/ppt/slideMasters/theme/theme1.xml" Id="Ra0b47e11a24145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12dc1a53f74c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76f0c10f74d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9aeddc7da48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9913f038f4d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44799c5f540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077bb95d745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d308438db41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0c18dcffe43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BJERKETANGEN RAMBERG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BJERKETANGEN RAMBERG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BJERKETANGEN RAMBERG INVEST AS ble etablert [år] og holder til i 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BJERKETANGEN RAMBERG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BJERKETANGEN RAMBERG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BJERKETANGEN RAMBERG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846 913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BJERKETANGEN RAMBERG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RAMBERG JACOB UNOSEN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RAMBERG KNUT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RAMBERG THEODOR UNOSEN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BJERKETANGEN RAMBERG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Bjerketangen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3790 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920 295 274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BJERKETANGEN RAMBERG INVEST AS</a:t>
            </a:r>
          </a:p>
        </p:txBody>
      </p:sp>
    </p:spTree>
  </p:cSld>
  <p:clrMapOvr>
    <a:masterClrMapping xmlns:a="http://schemas.openxmlformats.org/drawingml/2006/main"/>
  </p:clrMapOvr>
</p:sld>
</file>