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afc3d632d54a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c7f49befa4e5c"/>
  </p:sldMasterIdLst>
  <p:sldIdLst>
    <p:sldId xmlns:r="http://schemas.openxmlformats.org/officeDocument/2006/relationships" id="256" r:id="R7d2023036e984efc"/>
    <p:sldId xmlns:r="http://schemas.openxmlformats.org/officeDocument/2006/relationships" id="257" r:id="Ra82e9e84329c4848"/>
    <p:sldId xmlns:r="http://schemas.openxmlformats.org/officeDocument/2006/relationships" id="258" r:id="Re48c3364bea84e36"/>
    <p:sldId xmlns:r="http://schemas.openxmlformats.org/officeDocument/2006/relationships" id="259" r:id="R73fb8a2cca18446c"/>
    <p:sldId xmlns:r="http://schemas.openxmlformats.org/officeDocument/2006/relationships" id="260" r:id="R8844d9f4a165484a"/>
    <p:sldId xmlns:r="http://schemas.openxmlformats.org/officeDocument/2006/relationships" id="261" r:id="R73e4f20a0fac4a77"/>
    <p:sldId xmlns:r="http://schemas.openxmlformats.org/officeDocument/2006/relationships" id="262" r:id="Rf76aa85df33b42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c7f49befa4e5c" /><Relationship Type="http://schemas.openxmlformats.org/officeDocument/2006/relationships/slide" Target="/ppt/slides/slide1.xml" Id="R7d2023036e984efc" /><Relationship Type="http://schemas.openxmlformats.org/officeDocument/2006/relationships/slide" Target="/ppt/slides/slide2.xml" Id="Ra82e9e84329c4848" /><Relationship Type="http://schemas.openxmlformats.org/officeDocument/2006/relationships/slide" Target="/ppt/slides/slide3.xml" Id="Re48c3364bea84e36" /><Relationship Type="http://schemas.openxmlformats.org/officeDocument/2006/relationships/slide" Target="/ppt/slides/slide4.xml" Id="R73fb8a2cca18446c" /><Relationship Type="http://schemas.openxmlformats.org/officeDocument/2006/relationships/slide" Target="/ppt/slides/slide5.xml" Id="R8844d9f4a165484a" /><Relationship Type="http://schemas.openxmlformats.org/officeDocument/2006/relationships/slide" Target="/ppt/slides/slide6.xml" Id="R73e4f20a0fac4a77" /><Relationship Type="http://schemas.openxmlformats.org/officeDocument/2006/relationships/slide" Target="/ppt/slides/slide7.xml" Id="Rf76aa85df33b42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b720ac4a142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2c4cdf2184a25" /><Relationship Type="http://schemas.openxmlformats.org/officeDocument/2006/relationships/theme" Target="/ppt/slideMasters/theme/theme1.xml" Id="R9cbcb8d2f70c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2c4cdf218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78481f321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88aab53d6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fdfd380b642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61973c860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c08f280894e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8061b059941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2fc6b628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NYQUIST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NYQUIST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221 158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406 832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472 637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NYQUIST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920 290 264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NYQUIST AS</a:t>
            </a:r>
          </a:p>
        </p:txBody>
      </p:sp>
    </p:spTree>
  </p:cSld>
  <p:clrMapOvr>
    <a:masterClrMapping xmlns:a="http://schemas.openxmlformats.org/drawingml/2006/main"/>
  </p:clrMapOvr>
</p:sld>
</file>