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a078e3b1a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b82b35e9c45d7"/>
  </p:sldMasterIdLst>
  <p:sldIdLst>
    <p:sldId xmlns:r="http://schemas.openxmlformats.org/officeDocument/2006/relationships" id="256" r:id="Re4b058493fd34bcb"/>
    <p:sldId xmlns:r="http://schemas.openxmlformats.org/officeDocument/2006/relationships" id="257" r:id="R44085ec224cc43dc"/>
    <p:sldId xmlns:r="http://schemas.openxmlformats.org/officeDocument/2006/relationships" id="258" r:id="R45c14bbec67748f8"/>
    <p:sldId xmlns:r="http://schemas.openxmlformats.org/officeDocument/2006/relationships" id="259" r:id="R19ce8c6aa0bf4a31"/>
    <p:sldId xmlns:r="http://schemas.openxmlformats.org/officeDocument/2006/relationships" id="260" r:id="Re0bba29348ac4209"/>
    <p:sldId xmlns:r="http://schemas.openxmlformats.org/officeDocument/2006/relationships" id="261" r:id="Rf64c70f2de9944a6"/>
    <p:sldId xmlns:r="http://schemas.openxmlformats.org/officeDocument/2006/relationships" id="262" r:id="R9c10a37ba76d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b82b35e9c45d7" /><Relationship Type="http://schemas.openxmlformats.org/officeDocument/2006/relationships/slide" Target="/ppt/slides/slide1.xml" Id="Re4b058493fd34bcb" /><Relationship Type="http://schemas.openxmlformats.org/officeDocument/2006/relationships/slide" Target="/ppt/slides/slide2.xml" Id="R44085ec224cc43dc" /><Relationship Type="http://schemas.openxmlformats.org/officeDocument/2006/relationships/slide" Target="/ppt/slides/slide3.xml" Id="R45c14bbec67748f8" /><Relationship Type="http://schemas.openxmlformats.org/officeDocument/2006/relationships/slide" Target="/ppt/slides/slide4.xml" Id="R19ce8c6aa0bf4a31" /><Relationship Type="http://schemas.openxmlformats.org/officeDocument/2006/relationships/slide" Target="/ppt/slides/slide5.xml" Id="Re0bba29348ac4209" /><Relationship Type="http://schemas.openxmlformats.org/officeDocument/2006/relationships/slide" Target="/ppt/slides/slide6.xml" Id="Rf64c70f2de9944a6" /><Relationship Type="http://schemas.openxmlformats.org/officeDocument/2006/relationships/slide" Target="/ppt/slides/slide7.xml" Id="R9c10a37ba76d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75c1c0788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9fd8e06344da6" /><Relationship Type="http://schemas.openxmlformats.org/officeDocument/2006/relationships/theme" Target="/ppt/slideMasters/theme/theme1.xml" Id="R56b1e3db0c53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9fd8e0634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51dd0f078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c53deefcd4f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d4b4e57341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b125ae0a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aa87de25149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c9bd34d5c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0545936349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HEGGERUDSTAD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HEGGERUDSTAD MASKIN AS ble etablert [år] og holder til i Nes I 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13 134 420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HEGGERUDSTAD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3524 Nes I 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920 286 364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HEGGERUDSTAD MASKIN AS</a:t>
            </a:r>
          </a:p>
        </p:txBody>
      </p:sp>
    </p:spTree>
  </p:cSld>
  <p:clrMapOvr>
    <a:masterClrMapping xmlns:a="http://schemas.openxmlformats.org/drawingml/2006/main"/>
  </p:clrMapOvr>
</p:sld>
</file>