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03695df854a470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efbe3e28ccf4a1b"/>
  </p:sldMasterIdLst>
  <p:sldIdLst>
    <p:sldId xmlns:r="http://schemas.openxmlformats.org/officeDocument/2006/relationships" id="256" r:id="R537eede8744d4993"/>
    <p:sldId xmlns:r="http://schemas.openxmlformats.org/officeDocument/2006/relationships" id="257" r:id="R20ae3f585c01475a"/>
    <p:sldId xmlns:r="http://schemas.openxmlformats.org/officeDocument/2006/relationships" id="258" r:id="R75fa47447794492b"/>
    <p:sldId xmlns:r="http://schemas.openxmlformats.org/officeDocument/2006/relationships" id="259" r:id="R1a1354210fc6444f"/>
    <p:sldId xmlns:r="http://schemas.openxmlformats.org/officeDocument/2006/relationships" id="260" r:id="Rd0480615903d47bf"/>
    <p:sldId xmlns:r="http://schemas.openxmlformats.org/officeDocument/2006/relationships" id="261" r:id="R9ac029b4a1564db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efbe3e28ccf4a1b" /><Relationship Type="http://schemas.openxmlformats.org/officeDocument/2006/relationships/slide" Target="/ppt/slides/slide1.xml" Id="R537eede8744d4993" /><Relationship Type="http://schemas.openxmlformats.org/officeDocument/2006/relationships/slide" Target="/ppt/slides/slide2.xml" Id="R20ae3f585c01475a" /><Relationship Type="http://schemas.openxmlformats.org/officeDocument/2006/relationships/slide" Target="/ppt/slides/slide3.xml" Id="R75fa47447794492b" /><Relationship Type="http://schemas.openxmlformats.org/officeDocument/2006/relationships/slide" Target="/ppt/slides/slide4.xml" Id="R1a1354210fc6444f" /><Relationship Type="http://schemas.openxmlformats.org/officeDocument/2006/relationships/slide" Target="/ppt/slides/slide5.xml" Id="Rd0480615903d47bf" /><Relationship Type="http://schemas.openxmlformats.org/officeDocument/2006/relationships/slide" Target="/ppt/slides/slide6.xml" Id="R9ac029b4a1564db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b09c4608b61418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63ba67e9024890" /><Relationship Type="http://schemas.openxmlformats.org/officeDocument/2006/relationships/theme" Target="/ppt/slideMasters/theme/theme1.xml" Id="R87acb3717b83436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c63ba67e902489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61306026a54cb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e37849d1ea046c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98994cabb04bc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b589e17287b484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23b763f01e4af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862e9ce92b4ef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HEGGERUDSTAD MASKIN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HEGGERUDSTAD MASKIN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HEGGERUDSTAD MASKIN AS ble etablert [år] og holder til i Nes I Ådal.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HEGGERUDSTAD MASKIN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HEGGERUDSTAD MASKIN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HEGGERUDSTAD MASKIN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HEGGERUDSTAD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HEGGERUDSTAD MASKIN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Hedalsveien 63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3524 Nes I Ådal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920 286 364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HEGGERUDSTAD MASKIN AS</a:t>
            </a:r>
          </a:p>
        </p:txBody>
      </p:sp>
    </p:spTree>
  </p:cSld>
  <p:clrMapOvr>
    <a:masterClrMapping xmlns:a="http://schemas.openxmlformats.org/drawingml/2006/main"/>
  </p:clrMapOvr>
</p:sld>
</file>