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9cb6c9ff2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430ae3c80c4626"/>
  </p:sldMasterIdLst>
  <p:sldIdLst>
    <p:sldId xmlns:r="http://schemas.openxmlformats.org/officeDocument/2006/relationships" id="256" r:id="R4bf9b3f4656844c7"/>
    <p:sldId xmlns:r="http://schemas.openxmlformats.org/officeDocument/2006/relationships" id="257" r:id="R52da952e84e44002"/>
    <p:sldId xmlns:r="http://schemas.openxmlformats.org/officeDocument/2006/relationships" id="258" r:id="R58fac5252f0b4254"/>
    <p:sldId xmlns:r="http://schemas.openxmlformats.org/officeDocument/2006/relationships" id="259" r:id="R256e8bf4665e4fb6"/>
    <p:sldId xmlns:r="http://schemas.openxmlformats.org/officeDocument/2006/relationships" id="260" r:id="R4cb954492e5546dd"/>
    <p:sldId xmlns:r="http://schemas.openxmlformats.org/officeDocument/2006/relationships" id="261" r:id="Refa2ef9efb694aa5"/>
    <p:sldId xmlns:r="http://schemas.openxmlformats.org/officeDocument/2006/relationships" id="262" r:id="R7f8709701417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30ae3c80c4626" /><Relationship Type="http://schemas.openxmlformats.org/officeDocument/2006/relationships/slide" Target="/ppt/slides/slide1.xml" Id="R4bf9b3f4656844c7" /><Relationship Type="http://schemas.openxmlformats.org/officeDocument/2006/relationships/slide" Target="/ppt/slides/slide2.xml" Id="R52da952e84e44002" /><Relationship Type="http://schemas.openxmlformats.org/officeDocument/2006/relationships/slide" Target="/ppt/slides/slide3.xml" Id="R58fac5252f0b4254" /><Relationship Type="http://schemas.openxmlformats.org/officeDocument/2006/relationships/slide" Target="/ppt/slides/slide4.xml" Id="R256e8bf4665e4fb6" /><Relationship Type="http://schemas.openxmlformats.org/officeDocument/2006/relationships/slide" Target="/ppt/slides/slide5.xml" Id="R4cb954492e5546dd" /><Relationship Type="http://schemas.openxmlformats.org/officeDocument/2006/relationships/slide" Target="/ppt/slides/slide6.xml" Id="Refa2ef9efb694aa5" /><Relationship Type="http://schemas.openxmlformats.org/officeDocument/2006/relationships/slide" Target="/ppt/slides/slide7.xml" Id="R7f8709701417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aa050fcf446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cb3c154b5443a" /><Relationship Type="http://schemas.openxmlformats.org/officeDocument/2006/relationships/theme" Target="/ppt/slideMasters/theme/theme1.xml" Id="Rb0a6dc06c5e348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cb3c154b544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91c5501c6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643625feb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d1fe40bb3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3c0176c1a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d0922a05a43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59c650b74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fb2b7839d49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HEGGERUDSTAD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HEGGERUDSTAD MASKIN AS ble etablert [år] og holder til i Nes I 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13 134 420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844 385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6 059 699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HEGGERUDSTAD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3524 Nes I 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920 286 364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