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43c97d1f6545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796d51c31544f0"/>
  </p:sldMasterIdLst>
  <p:sldIdLst>
    <p:sldId xmlns:r="http://schemas.openxmlformats.org/officeDocument/2006/relationships" id="256" r:id="R63a99d1354b74f98"/>
    <p:sldId xmlns:r="http://schemas.openxmlformats.org/officeDocument/2006/relationships" id="257" r:id="Rafd7260415f142f2"/>
    <p:sldId xmlns:r="http://schemas.openxmlformats.org/officeDocument/2006/relationships" id="258" r:id="R6b52672298c14fd7"/>
    <p:sldId xmlns:r="http://schemas.openxmlformats.org/officeDocument/2006/relationships" id="259" r:id="R65ead235fcdd48ea"/>
    <p:sldId xmlns:r="http://schemas.openxmlformats.org/officeDocument/2006/relationships" id="260" r:id="Rd96cb17fc04c437f"/>
    <p:sldId xmlns:r="http://schemas.openxmlformats.org/officeDocument/2006/relationships" id="261" r:id="R51050424358345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796d51c31544f0" /><Relationship Type="http://schemas.openxmlformats.org/officeDocument/2006/relationships/slide" Target="/ppt/slides/slide1.xml" Id="R63a99d1354b74f98" /><Relationship Type="http://schemas.openxmlformats.org/officeDocument/2006/relationships/slide" Target="/ppt/slides/slide2.xml" Id="Rafd7260415f142f2" /><Relationship Type="http://schemas.openxmlformats.org/officeDocument/2006/relationships/slide" Target="/ppt/slides/slide3.xml" Id="R6b52672298c14fd7" /><Relationship Type="http://schemas.openxmlformats.org/officeDocument/2006/relationships/slide" Target="/ppt/slides/slide4.xml" Id="R65ead235fcdd48ea" /><Relationship Type="http://schemas.openxmlformats.org/officeDocument/2006/relationships/slide" Target="/ppt/slides/slide5.xml" Id="Rd96cb17fc04c437f" /><Relationship Type="http://schemas.openxmlformats.org/officeDocument/2006/relationships/slide" Target="/ppt/slides/slide6.xml" Id="R51050424358345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9242ac4ba47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96def03e74125" /><Relationship Type="http://schemas.openxmlformats.org/officeDocument/2006/relationships/theme" Target="/ppt/slideMasters/theme/theme1.xml" Id="R69e18fb808e343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096def03e741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ada90aec14f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faf8f92994e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56fb454c041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da422c7ba42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ec26f7a474a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2c4d08db64b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HEGGERUDSTAD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HEGGERUDSTAD MASKIN AS ble etablert [år] og holder til i Nes I 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HEGGERUDSTAD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Hedalsveien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3524 Nes I 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920 286 364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