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232207e144d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e7c98326c4fe9"/>
  </p:sldMasterIdLst>
  <p:sldIdLst>
    <p:sldId xmlns:r="http://schemas.openxmlformats.org/officeDocument/2006/relationships" id="256" r:id="R5dcebff26de44000"/>
    <p:sldId xmlns:r="http://schemas.openxmlformats.org/officeDocument/2006/relationships" id="257" r:id="R749632689a94461d"/>
    <p:sldId xmlns:r="http://schemas.openxmlformats.org/officeDocument/2006/relationships" id="258" r:id="Re04a2100a2994b84"/>
    <p:sldId xmlns:r="http://schemas.openxmlformats.org/officeDocument/2006/relationships" id="259" r:id="Rf5728a253cab4724"/>
    <p:sldId xmlns:r="http://schemas.openxmlformats.org/officeDocument/2006/relationships" id="260" r:id="Rd4c835c20aeb49f9"/>
    <p:sldId xmlns:r="http://schemas.openxmlformats.org/officeDocument/2006/relationships" id="261" r:id="R27bdff698e7f49e3"/>
    <p:sldId xmlns:r="http://schemas.openxmlformats.org/officeDocument/2006/relationships" id="262" r:id="R0e5ab1f6ab1a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e7c98326c4fe9" /><Relationship Type="http://schemas.openxmlformats.org/officeDocument/2006/relationships/slide" Target="/ppt/slides/slide1.xml" Id="R5dcebff26de44000" /><Relationship Type="http://schemas.openxmlformats.org/officeDocument/2006/relationships/slide" Target="/ppt/slides/slide2.xml" Id="R749632689a94461d" /><Relationship Type="http://schemas.openxmlformats.org/officeDocument/2006/relationships/slide" Target="/ppt/slides/slide3.xml" Id="Re04a2100a2994b84" /><Relationship Type="http://schemas.openxmlformats.org/officeDocument/2006/relationships/slide" Target="/ppt/slides/slide4.xml" Id="Rf5728a253cab4724" /><Relationship Type="http://schemas.openxmlformats.org/officeDocument/2006/relationships/slide" Target="/ppt/slides/slide5.xml" Id="Rd4c835c20aeb49f9" /><Relationship Type="http://schemas.openxmlformats.org/officeDocument/2006/relationships/slide" Target="/ppt/slides/slide6.xml" Id="R27bdff698e7f49e3" /><Relationship Type="http://schemas.openxmlformats.org/officeDocument/2006/relationships/slide" Target="/ppt/slides/slide7.xml" Id="R0e5ab1f6ab1a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fe21d3402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427f30d3431c" /><Relationship Type="http://schemas.openxmlformats.org/officeDocument/2006/relationships/theme" Target="/ppt/slideMasters/theme/theme1.xml" Id="R9e4ed9ccda51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9427f30d3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c85d217f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3f818ee06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df93b127b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a641ba0424e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594d5fdfe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a8f9c27b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176e6e95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−201 868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BALSEVICIUS DONATAS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920 285 244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GELLER AS</a:t>
            </a:r>
          </a:p>
        </p:txBody>
      </p:sp>
    </p:spTree>
  </p:cSld>
  <p:clrMapOvr>
    <a:masterClrMapping xmlns:a="http://schemas.openxmlformats.org/drawingml/2006/main"/>
  </p:clrMapOvr>
</p:sld>
</file>