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741d6c122c49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ecc594f345460c"/>
  </p:sldMasterIdLst>
  <p:sldIdLst>
    <p:sldId xmlns:r="http://schemas.openxmlformats.org/officeDocument/2006/relationships" id="256" r:id="Ra7eee9edcf2b4d78"/>
    <p:sldId xmlns:r="http://schemas.openxmlformats.org/officeDocument/2006/relationships" id="257" r:id="R1f686b3b23cb4bd4"/>
    <p:sldId xmlns:r="http://schemas.openxmlformats.org/officeDocument/2006/relationships" id="258" r:id="Re11743847522449e"/>
    <p:sldId xmlns:r="http://schemas.openxmlformats.org/officeDocument/2006/relationships" id="259" r:id="R29be9f61e1ea4c08"/>
    <p:sldId xmlns:r="http://schemas.openxmlformats.org/officeDocument/2006/relationships" id="260" r:id="Rf8da5e90e1554c63"/>
    <p:sldId xmlns:r="http://schemas.openxmlformats.org/officeDocument/2006/relationships" id="261" r:id="R0b42db7de07948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cc594f345460c" /><Relationship Type="http://schemas.openxmlformats.org/officeDocument/2006/relationships/slide" Target="/ppt/slides/slide1.xml" Id="Ra7eee9edcf2b4d78" /><Relationship Type="http://schemas.openxmlformats.org/officeDocument/2006/relationships/slide" Target="/ppt/slides/slide2.xml" Id="R1f686b3b23cb4bd4" /><Relationship Type="http://schemas.openxmlformats.org/officeDocument/2006/relationships/slide" Target="/ppt/slides/slide3.xml" Id="Re11743847522449e" /><Relationship Type="http://schemas.openxmlformats.org/officeDocument/2006/relationships/slide" Target="/ppt/slides/slide4.xml" Id="R29be9f61e1ea4c08" /><Relationship Type="http://schemas.openxmlformats.org/officeDocument/2006/relationships/slide" Target="/ppt/slides/slide5.xml" Id="Rf8da5e90e1554c63" /><Relationship Type="http://schemas.openxmlformats.org/officeDocument/2006/relationships/slide" Target="/ppt/slides/slide6.xml" Id="R0b42db7de07948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e183da226046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1a6feb24d431e" /><Relationship Type="http://schemas.openxmlformats.org/officeDocument/2006/relationships/theme" Target="/ppt/slideMasters/theme/theme1.xml" Id="Ra0b180cad7f8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51a6feb24d43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6f532b13542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04470798a49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902881780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d1f7610cb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58d8ffeea42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040f2b8a941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K4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K4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192 409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435 197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538 061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920 262 104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CONSULT AS</a:t>
            </a:r>
          </a:p>
        </p:txBody>
      </p:sp>
    </p:spTree>
  </p:cSld>
  <p:clrMapOvr>
    <a:masterClrMapping xmlns:a="http://schemas.openxmlformats.org/drawingml/2006/main"/>
  </p:clrMapOvr>
</p:sld>
</file>