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138bf4a53143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9617dc7440475c"/>
  </p:sldMasterIdLst>
  <p:sldIdLst>
    <p:sldId xmlns:r="http://schemas.openxmlformats.org/officeDocument/2006/relationships" id="256" r:id="R66dfd14ed5624415"/>
    <p:sldId xmlns:r="http://schemas.openxmlformats.org/officeDocument/2006/relationships" id="257" r:id="R1b0f2fb08d754ec6"/>
    <p:sldId xmlns:r="http://schemas.openxmlformats.org/officeDocument/2006/relationships" id="258" r:id="R311daa5e101141ea"/>
    <p:sldId xmlns:r="http://schemas.openxmlformats.org/officeDocument/2006/relationships" id="259" r:id="R12a66d48350847b3"/>
    <p:sldId xmlns:r="http://schemas.openxmlformats.org/officeDocument/2006/relationships" id="260" r:id="R61b9a6b23b5e4280"/>
    <p:sldId xmlns:r="http://schemas.openxmlformats.org/officeDocument/2006/relationships" id="261" r:id="Rb12af871a10c4b97"/>
    <p:sldId xmlns:r="http://schemas.openxmlformats.org/officeDocument/2006/relationships" id="262" r:id="Re00873cd56304d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9617dc7440475c" /><Relationship Type="http://schemas.openxmlformats.org/officeDocument/2006/relationships/slide" Target="/ppt/slides/slide1.xml" Id="R66dfd14ed5624415" /><Relationship Type="http://schemas.openxmlformats.org/officeDocument/2006/relationships/slide" Target="/ppt/slides/slide2.xml" Id="R1b0f2fb08d754ec6" /><Relationship Type="http://schemas.openxmlformats.org/officeDocument/2006/relationships/slide" Target="/ppt/slides/slide3.xml" Id="R311daa5e101141ea" /><Relationship Type="http://schemas.openxmlformats.org/officeDocument/2006/relationships/slide" Target="/ppt/slides/slide4.xml" Id="R12a66d48350847b3" /><Relationship Type="http://schemas.openxmlformats.org/officeDocument/2006/relationships/slide" Target="/ppt/slides/slide5.xml" Id="R61b9a6b23b5e4280" /><Relationship Type="http://schemas.openxmlformats.org/officeDocument/2006/relationships/slide" Target="/ppt/slides/slide6.xml" Id="Rb12af871a10c4b97" /><Relationship Type="http://schemas.openxmlformats.org/officeDocument/2006/relationships/slide" Target="/ppt/slides/slide7.xml" Id="Re00873cd56304d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a5cb3574f140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b7945970a42e4" /><Relationship Type="http://schemas.openxmlformats.org/officeDocument/2006/relationships/theme" Target="/ppt/slideMasters/theme/theme1.xml" Id="Rcad5e57c6c944e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cb7945970a42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70920a7644f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318fb07224d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456cecb8e46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b006df1e54d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7b7dfa1954d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6aaf9bd7b4d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1dd55031f46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INNOVENTIKA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INNOVENTIKA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INNOVENTIKA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INNOVENTIKA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INNOVENTIKA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INNOVENTIKA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178 296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INNOVENTIKA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OAK TREE ATLAS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INNOVENTIKA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920 259 154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INNOVENTIKA AS</a:t>
            </a:r>
          </a:p>
        </p:txBody>
      </p:sp>
    </p:spTree>
  </p:cSld>
  <p:clrMapOvr>
    <a:masterClrMapping xmlns:a="http://schemas.openxmlformats.org/drawingml/2006/main"/>
  </p:clrMapOvr>
</p:sld>
</file>