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148a90de7f44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7d7fa8730b471e"/>
  </p:sldMasterIdLst>
  <p:sldIdLst>
    <p:sldId xmlns:r="http://schemas.openxmlformats.org/officeDocument/2006/relationships" id="256" r:id="R9669a8b9264e4e35"/>
    <p:sldId xmlns:r="http://schemas.openxmlformats.org/officeDocument/2006/relationships" id="257" r:id="Rbe884dff07704f29"/>
    <p:sldId xmlns:r="http://schemas.openxmlformats.org/officeDocument/2006/relationships" id="258" r:id="R974f836cd1184676"/>
    <p:sldId xmlns:r="http://schemas.openxmlformats.org/officeDocument/2006/relationships" id="259" r:id="R5341513741d94341"/>
    <p:sldId xmlns:r="http://schemas.openxmlformats.org/officeDocument/2006/relationships" id="260" r:id="R8ffc559e32c54f38"/>
    <p:sldId xmlns:r="http://schemas.openxmlformats.org/officeDocument/2006/relationships" id="261" r:id="Re70a92091bc94f36"/>
    <p:sldId xmlns:r="http://schemas.openxmlformats.org/officeDocument/2006/relationships" id="262" r:id="R60091e0bc5874e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d7fa8730b471e" /><Relationship Type="http://schemas.openxmlformats.org/officeDocument/2006/relationships/slide" Target="/ppt/slides/slide1.xml" Id="R9669a8b9264e4e35" /><Relationship Type="http://schemas.openxmlformats.org/officeDocument/2006/relationships/slide" Target="/ppt/slides/slide2.xml" Id="Rbe884dff07704f29" /><Relationship Type="http://schemas.openxmlformats.org/officeDocument/2006/relationships/slide" Target="/ppt/slides/slide3.xml" Id="R974f836cd1184676" /><Relationship Type="http://schemas.openxmlformats.org/officeDocument/2006/relationships/slide" Target="/ppt/slides/slide4.xml" Id="R5341513741d94341" /><Relationship Type="http://schemas.openxmlformats.org/officeDocument/2006/relationships/slide" Target="/ppt/slides/slide5.xml" Id="R8ffc559e32c54f38" /><Relationship Type="http://schemas.openxmlformats.org/officeDocument/2006/relationships/slide" Target="/ppt/slides/slide6.xml" Id="Re70a92091bc94f36" /><Relationship Type="http://schemas.openxmlformats.org/officeDocument/2006/relationships/slide" Target="/ppt/slides/slide7.xml" Id="R60091e0bc5874e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7a032bc9d4b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f0e64e5d244e7" /><Relationship Type="http://schemas.openxmlformats.org/officeDocument/2006/relationships/theme" Target="/ppt/slideMasters/theme/theme1.xml" Id="Ra07fadc9a9f44c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5f0e64e5d2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b9c8c277d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e57525eca48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6c5fef8af41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12e29b8044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891146044c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5bedfeb834b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55379c2b1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KJETIL HALDEN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HALDEN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HALDEN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HALDEN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HALDEN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HALDEN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HALDEN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JUSTAD HALDEN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HALDEN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Justadveien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920 257 828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KJETIL HALDEN INVEST AS</a:t>
            </a:r>
          </a:p>
        </p:txBody>
      </p:sp>
    </p:spTree>
  </p:cSld>
  <p:clrMapOvr>
    <a:masterClrMapping xmlns:a="http://schemas.openxmlformats.org/drawingml/2006/main"/>
  </p:clrMapOvr>
</p:sld>
</file>