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b6f62f83948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85eb9f78c46aa"/>
  </p:sldMasterIdLst>
  <p:sldIdLst>
    <p:sldId xmlns:r="http://schemas.openxmlformats.org/officeDocument/2006/relationships" id="256" r:id="R01798da116324e0b"/>
    <p:sldId xmlns:r="http://schemas.openxmlformats.org/officeDocument/2006/relationships" id="257" r:id="R2fe017012034490e"/>
    <p:sldId xmlns:r="http://schemas.openxmlformats.org/officeDocument/2006/relationships" id="258" r:id="R3dd3dbaeb19a4c88"/>
    <p:sldId xmlns:r="http://schemas.openxmlformats.org/officeDocument/2006/relationships" id="259" r:id="Re12963d11e754def"/>
    <p:sldId xmlns:r="http://schemas.openxmlformats.org/officeDocument/2006/relationships" id="260" r:id="Rad839c3d668b4684"/>
    <p:sldId xmlns:r="http://schemas.openxmlformats.org/officeDocument/2006/relationships" id="261" r:id="Rbad8f28ed0704848"/>
    <p:sldId xmlns:r="http://schemas.openxmlformats.org/officeDocument/2006/relationships" id="262" r:id="R79de43a04b44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85eb9f78c46aa" /><Relationship Type="http://schemas.openxmlformats.org/officeDocument/2006/relationships/slide" Target="/ppt/slides/slide1.xml" Id="R01798da116324e0b" /><Relationship Type="http://schemas.openxmlformats.org/officeDocument/2006/relationships/slide" Target="/ppt/slides/slide2.xml" Id="R2fe017012034490e" /><Relationship Type="http://schemas.openxmlformats.org/officeDocument/2006/relationships/slide" Target="/ppt/slides/slide3.xml" Id="R3dd3dbaeb19a4c88" /><Relationship Type="http://schemas.openxmlformats.org/officeDocument/2006/relationships/slide" Target="/ppt/slides/slide4.xml" Id="Re12963d11e754def" /><Relationship Type="http://schemas.openxmlformats.org/officeDocument/2006/relationships/slide" Target="/ppt/slides/slide5.xml" Id="Rad839c3d668b4684" /><Relationship Type="http://schemas.openxmlformats.org/officeDocument/2006/relationships/slide" Target="/ppt/slides/slide6.xml" Id="Rbad8f28ed0704848" /><Relationship Type="http://schemas.openxmlformats.org/officeDocument/2006/relationships/slide" Target="/ppt/slides/slide7.xml" Id="R79de43a04b44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14fe8953245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660fb866f425a" /><Relationship Type="http://schemas.openxmlformats.org/officeDocument/2006/relationships/theme" Target="/ppt/slideMasters/theme/theme1.xml" Id="R23decb48312d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660fb866f42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d2ac77c62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b878106d40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10a1510f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6c94a96b5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968532e3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f4c0da895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c65ec935c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KJETIL JUSTAD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